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98" r:id="rId2"/>
    <p:sldMasterId id="2147483710" r:id="rId3"/>
  </p:sldMasterIdLst>
  <p:notesMasterIdLst>
    <p:notesMasterId r:id="rId38"/>
  </p:notesMasterIdLst>
  <p:handoutMasterIdLst>
    <p:handoutMasterId r:id="rId39"/>
  </p:handoutMasterIdLst>
  <p:sldIdLst>
    <p:sldId id="311" r:id="rId4"/>
    <p:sldId id="287" r:id="rId5"/>
    <p:sldId id="1017" r:id="rId6"/>
    <p:sldId id="1022" r:id="rId7"/>
    <p:sldId id="1024" r:id="rId8"/>
    <p:sldId id="1023" r:id="rId9"/>
    <p:sldId id="1025" r:id="rId10"/>
    <p:sldId id="1040" r:id="rId11"/>
    <p:sldId id="1026" r:id="rId12"/>
    <p:sldId id="1027" r:id="rId13"/>
    <p:sldId id="1029" r:id="rId14"/>
    <p:sldId id="1041" r:id="rId15"/>
    <p:sldId id="1033" r:id="rId16"/>
    <p:sldId id="1030" r:id="rId17"/>
    <p:sldId id="1034" r:id="rId18"/>
    <p:sldId id="1035" r:id="rId19"/>
    <p:sldId id="1036" r:id="rId20"/>
    <p:sldId id="1039" r:id="rId21"/>
    <p:sldId id="1042" r:id="rId22"/>
    <p:sldId id="1043" r:id="rId23"/>
    <p:sldId id="1044" r:id="rId24"/>
    <p:sldId id="1045" r:id="rId25"/>
    <p:sldId id="1046" r:id="rId26"/>
    <p:sldId id="1047" r:id="rId27"/>
    <p:sldId id="1048" r:id="rId28"/>
    <p:sldId id="1049" r:id="rId29"/>
    <p:sldId id="1050" r:id="rId30"/>
    <p:sldId id="1052" r:id="rId31"/>
    <p:sldId id="1053" r:id="rId32"/>
    <p:sldId id="1051" r:id="rId33"/>
    <p:sldId id="1054" r:id="rId34"/>
    <p:sldId id="1055" r:id="rId35"/>
    <p:sldId id="1056" r:id="rId36"/>
    <p:sldId id="1057" r:id="rId37"/>
  </p:sldIdLst>
  <p:sldSz cx="9144000" cy="6858000" type="screen4x3"/>
  <p:notesSz cx="9866313" cy="673576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0634C3"/>
    <a:srgbClr val="0732BC"/>
    <a:srgbClr val="FF9400"/>
    <a:srgbClr val="FE9203"/>
    <a:srgbClr val="FFD179"/>
    <a:srgbClr val="C3E5FE"/>
    <a:srgbClr val="0732BD"/>
    <a:srgbClr val="191919"/>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02" autoAdjust="0"/>
    <p:restoredTop sz="57280" autoAdjust="0"/>
  </p:normalViewPr>
  <p:slideViewPr>
    <p:cSldViewPr snapToGrid="0">
      <p:cViewPr varScale="1">
        <p:scale>
          <a:sx n="69" d="100"/>
          <a:sy n="69" d="100"/>
        </p:scale>
        <p:origin x="2976" y="19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handoutMaster" Target="handoutMasters/handoutMaster1.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4275403" cy="33795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588627" y="0"/>
            <a:ext cx="4275403" cy="337958"/>
          </a:xfrm>
          <a:prstGeom prst="rect">
            <a:avLst/>
          </a:prstGeom>
        </p:spPr>
        <p:txBody>
          <a:bodyPr vert="horz" lIns="91440" tIns="45720" rIns="91440" bIns="45720" rtlCol="0"/>
          <a:lstStyle>
            <a:lvl1pPr algn="r">
              <a:defRPr sz="1200"/>
            </a:lvl1pPr>
          </a:lstStyle>
          <a:p>
            <a:fld id="{6F1ADABD-D309-4CA8-949A-2F2EDDB29447}" type="datetimeFigureOut">
              <a:rPr kumimoji="1" lang="ja-JP" altLang="en-US" smtClean="0"/>
              <a:t>2020/7/28</a:t>
            </a:fld>
            <a:endParaRPr kumimoji="1" lang="ja-JP" altLang="en-US"/>
          </a:p>
        </p:txBody>
      </p:sp>
      <p:sp>
        <p:nvSpPr>
          <p:cNvPr id="4" name="フッター プレースホルダー 3"/>
          <p:cNvSpPr>
            <a:spLocks noGrp="1"/>
          </p:cNvSpPr>
          <p:nvPr>
            <p:ph type="ftr" sz="quarter" idx="2"/>
          </p:nvPr>
        </p:nvSpPr>
        <p:spPr>
          <a:xfrm>
            <a:off x="1" y="6397807"/>
            <a:ext cx="4275403" cy="33795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588627" y="6397807"/>
            <a:ext cx="4275403" cy="337957"/>
          </a:xfrm>
          <a:prstGeom prst="rect">
            <a:avLst/>
          </a:prstGeom>
        </p:spPr>
        <p:txBody>
          <a:bodyPr vert="horz" lIns="91440" tIns="45720" rIns="91440" bIns="45720" rtlCol="0" anchor="b"/>
          <a:lstStyle>
            <a:lvl1pPr algn="r">
              <a:defRPr sz="1200"/>
            </a:lvl1pPr>
          </a:lstStyle>
          <a:p>
            <a:fld id="{7578CCF5-5D66-4BC1-881B-6DAA2933B876}" type="slidenum">
              <a:rPr kumimoji="1" lang="ja-JP" altLang="en-US" smtClean="0"/>
              <a:t>‹#›</a:t>
            </a:fld>
            <a:endParaRPr kumimoji="1" lang="ja-JP" altLang="en-US"/>
          </a:p>
        </p:txBody>
      </p:sp>
    </p:spTree>
    <p:extLst>
      <p:ext uri="{BB962C8B-B14F-4D97-AF65-F5344CB8AC3E}">
        <p14:creationId xmlns:p14="http://schemas.microsoft.com/office/powerpoint/2010/main" val="3099414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4276255" cy="33814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587733" y="0"/>
            <a:ext cx="4276254" cy="338143"/>
          </a:xfrm>
          <a:prstGeom prst="rect">
            <a:avLst/>
          </a:prstGeom>
        </p:spPr>
        <p:txBody>
          <a:bodyPr vert="horz" lIns="91440" tIns="45720" rIns="91440" bIns="45720" rtlCol="0"/>
          <a:lstStyle>
            <a:lvl1pPr algn="r">
              <a:defRPr sz="1200"/>
            </a:lvl1pPr>
          </a:lstStyle>
          <a:p>
            <a:fld id="{A547B3DE-16C5-43C8-9378-6DF91AE2FC1D}" type="datetimeFigureOut">
              <a:rPr kumimoji="1" lang="ja-JP" altLang="en-US" smtClean="0"/>
              <a:t>2020/7/28</a:t>
            </a:fld>
            <a:endParaRPr kumimoji="1" lang="ja-JP" altLang="en-US"/>
          </a:p>
        </p:txBody>
      </p:sp>
      <p:sp>
        <p:nvSpPr>
          <p:cNvPr id="4" name="スライド イメージ プレースホルダー 3"/>
          <p:cNvSpPr>
            <a:spLocks noGrp="1" noRot="1" noChangeAspect="1"/>
          </p:cNvSpPr>
          <p:nvPr>
            <p:ph type="sldImg" idx="2"/>
          </p:nvPr>
        </p:nvSpPr>
        <p:spPr>
          <a:xfrm>
            <a:off x="3417888" y="841375"/>
            <a:ext cx="3030537" cy="22733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85934" y="3241620"/>
            <a:ext cx="7894446" cy="265203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6397620"/>
            <a:ext cx="4276255" cy="338143"/>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587733" y="6397620"/>
            <a:ext cx="4276254" cy="338143"/>
          </a:xfrm>
          <a:prstGeom prst="rect">
            <a:avLst/>
          </a:prstGeom>
        </p:spPr>
        <p:txBody>
          <a:bodyPr vert="horz" lIns="91440" tIns="45720" rIns="91440" bIns="45720" rtlCol="0" anchor="b"/>
          <a:lstStyle>
            <a:lvl1pPr algn="r">
              <a:defRPr sz="1200"/>
            </a:lvl1pPr>
          </a:lstStyle>
          <a:p>
            <a:fld id="{BEAB26C2-08C3-4345-B0C7-89FCE0EA9467}" type="slidenum">
              <a:rPr kumimoji="1" lang="ja-JP" altLang="en-US" smtClean="0"/>
              <a:t>‹#›</a:t>
            </a:fld>
            <a:endParaRPr kumimoji="1" lang="ja-JP" altLang="en-US"/>
          </a:p>
        </p:txBody>
      </p:sp>
    </p:spTree>
    <p:extLst>
      <p:ext uri="{BB962C8B-B14F-4D97-AF65-F5344CB8AC3E}">
        <p14:creationId xmlns:p14="http://schemas.microsoft.com/office/powerpoint/2010/main" val="371595667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前橋赤十字病院の鈴木裕之と申します。この時間で私がお話しするのは腹臥位療法です。</a:t>
            </a:r>
            <a:endParaRPr kumimoji="1" lang="en-US" altLang="ja-JP" dirty="0"/>
          </a:p>
          <a:p>
            <a:r>
              <a:rPr kumimoji="1" lang="ja-JP" altLang="en-US" dirty="0"/>
              <a:t>普段、腹臥位療法よくやってますという方、どれぐらいいらっしゃいますか？</a:t>
            </a:r>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1</a:t>
            </a:fld>
            <a:endParaRPr kumimoji="1" lang="ja-JP" altLang="en-US"/>
          </a:p>
        </p:txBody>
      </p:sp>
    </p:spTree>
    <p:extLst>
      <p:ext uri="{BB962C8B-B14F-4D97-AF65-F5344CB8AC3E}">
        <p14:creationId xmlns:p14="http://schemas.microsoft.com/office/powerpoint/2010/main" val="11470126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また、眼球圧迫を回避するための</a:t>
            </a:r>
            <a:r>
              <a:rPr kumimoji="1" lang="en-US" altLang="ja-JP" dirty="0"/>
              <a:t>C</a:t>
            </a:r>
            <a:r>
              <a:rPr kumimoji="1" lang="ja-JP" altLang="en-US" dirty="0"/>
              <a:t>型の枕も準備しておくとよいと思います。</a:t>
            </a:r>
            <a:endParaRPr kumimoji="1" lang="en-US" altLang="ja-JP" dirty="0"/>
          </a:p>
          <a:p>
            <a:r>
              <a:rPr kumimoji="1" lang="ja-JP" altLang="en-US" dirty="0"/>
              <a:t>実際に患者さんを腹臥位にすると、口からよだれが垂れてきて</a:t>
            </a:r>
            <a:endParaRPr kumimoji="1" lang="en-US" altLang="ja-JP" dirty="0"/>
          </a:p>
          <a:p>
            <a:r>
              <a:rPr kumimoji="1" lang="ja-JP" altLang="en-US" dirty="0"/>
              <a:t>枕が唾液で汚れてしまうので、ビニールや平おむつでカバーしておくとよいと思います。</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10</a:t>
            </a:fld>
            <a:endParaRPr kumimoji="1" lang="ja-JP" altLang="en-US"/>
          </a:p>
        </p:txBody>
      </p:sp>
    </p:spTree>
    <p:extLst>
      <p:ext uri="{BB962C8B-B14F-4D97-AF65-F5344CB8AC3E}">
        <p14:creationId xmlns:p14="http://schemas.microsoft.com/office/powerpoint/2010/main" val="38268610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また、体圧を分散させるためのクッションも必要です。</a:t>
            </a:r>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11</a:t>
            </a:fld>
            <a:endParaRPr kumimoji="1" lang="ja-JP" altLang="en-US"/>
          </a:p>
        </p:txBody>
      </p:sp>
    </p:spTree>
    <p:extLst>
      <p:ext uri="{BB962C8B-B14F-4D97-AF65-F5344CB8AC3E}">
        <p14:creationId xmlns:p14="http://schemas.microsoft.com/office/powerpoint/2010/main" val="44209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では、実際に腹臥位へと退院変化する前に、やっておくべき事として</a:t>
            </a:r>
            <a:endParaRPr kumimoji="1" lang="en-US" altLang="ja-JP" dirty="0"/>
          </a:p>
          <a:p>
            <a:r>
              <a:rPr kumimoji="1" lang="ja-JP" altLang="en-US" dirty="0"/>
              <a:t>どのような事があるでしょうか？</a:t>
            </a:r>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12</a:t>
            </a:fld>
            <a:endParaRPr kumimoji="1" lang="ja-JP" altLang="en-US"/>
          </a:p>
        </p:txBody>
      </p:sp>
    </p:spTree>
    <p:extLst>
      <p:ext uri="{BB962C8B-B14F-4D97-AF65-F5344CB8AC3E}">
        <p14:creationId xmlns:p14="http://schemas.microsoft.com/office/powerpoint/2010/main" val="684860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褥瘡対策のため、先ほど準備した皮膚保護材で皮膚を保護します。</a:t>
            </a:r>
            <a:endParaRPr kumimoji="1" lang="en-US" altLang="ja-JP" dirty="0"/>
          </a:p>
          <a:p>
            <a:r>
              <a:rPr kumimoji="1" lang="ja-JP" altLang="en-US" dirty="0"/>
              <a:t>特に褥瘡ができやすい、前額部、顎、前胸部、腸骨棘、膝、目を保護しておきます。</a:t>
            </a:r>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13</a:t>
            </a:fld>
            <a:endParaRPr kumimoji="1" lang="ja-JP" altLang="en-US"/>
          </a:p>
        </p:txBody>
      </p:sp>
    </p:spTree>
    <p:extLst>
      <p:ext uri="{BB962C8B-B14F-4D97-AF65-F5344CB8AC3E}">
        <p14:creationId xmlns:p14="http://schemas.microsoft.com/office/powerpoint/2010/main" val="25227653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このように、前胸部や目を保護します。</a:t>
            </a:r>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14</a:t>
            </a:fld>
            <a:endParaRPr kumimoji="1" lang="ja-JP" altLang="en-US"/>
          </a:p>
        </p:txBody>
      </p:sp>
    </p:spTree>
    <p:extLst>
      <p:ext uri="{BB962C8B-B14F-4D97-AF65-F5344CB8AC3E}">
        <p14:creationId xmlns:p14="http://schemas.microsoft.com/office/powerpoint/2010/main" val="17983239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続いて口腔ケアもしておきましょう。</a:t>
            </a:r>
            <a:endParaRPr kumimoji="1" lang="en-US" altLang="ja-JP" dirty="0"/>
          </a:p>
          <a:p>
            <a:r>
              <a:rPr kumimoji="1" lang="ja-JP" altLang="en-US" dirty="0"/>
              <a:t>一旦うつぶせにすると、口腔ケアもできなくなるので、うつ伏せ前にしておきましょう。</a:t>
            </a:r>
            <a:endParaRPr kumimoji="1" lang="en-US" altLang="ja-JP" dirty="0"/>
          </a:p>
          <a:p>
            <a:r>
              <a:rPr kumimoji="1" lang="ja-JP" altLang="en-US" dirty="0"/>
              <a:t>また、嘔吐のリスクを下げるために経管栄養は止めておきましょう。</a:t>
            </a:r>
            <a:endParaRPr kumimoji="1" lang="en-US" altLang="ja-JP" dirty="0"/>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15</a:t>
            </a:fld>
            <a:endParaRPr kumimoji="1" lang="ja-JP" altLang="en-US"/>
          </a:p>
        </p:txBody>
      </p:sp>
    </p:spTree>
    <p:extLst>
      <p:ext uri="{BB962C8B-B14F-4D97-AF65-F5344CB8AC3E}">
        <p14:creationId xmlns:p14="http://schemas.microsoft.com/office/powerpoint/2010/main" val="21590209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うつ伏せになると、気管や口腔鼻腔の吸引はしにくくなるので</a:t>
            </a:r>
            <a:endParaRPr kumimoji="1" lang="en-US" altLang="ja-JP" dirty="0"/>
          </a:p>
          <a:p>
            <a:r>
              <a:rPr kumimoji="1" lang="ja-JP" altLang="en-US" dirty="0"/>
              <a:t>あらかじめしておきましょう。</a:t>
            </a:r>
            <a:endParaRPr kumimoji="1" lang="en-US" altLang="ja-JP" dirty="0"/>
          </a:p>
          <a:p>
            <a:r>
              <a:rPr kumimoji="1" lang="ja-JP" altLang="en-US" dirty="0"/>
              <a:t>また、気管チューブ抜去などの気管チューブのトラブルが起こりやすいので</a:t>
            </a:r>
            <a:endParaRPr kumimoji="1" lang="en-US" altLang="ja-JP" dirty="0"/>
          </a:p>
          <a:p>
            <a:r>
              <a:rPr kumimoji="1" lang="ja-JP" altLang="en-US" dirty="0"/>
              <a:t>Ｘ線で先端位置の再確認や固定を再確認しておくとよいでしょう。</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16</a:t>
            </a:fld>
            <a:endParaRPr kumimoji="1" lang="ja-JP" altLang="en-US"/>
          </a:p>
        </p:txBody>
      </p:sp>
    </p:spTree>
    <p:extLst>
      <p:ext uri="{BB962C8B-B14F-4D97-AF65-F5344CB8AC3E}">
        <p14:creationId xmlns:p14="http://schemas.microsoft.com/office/powerpoint/2010/main" val="29324929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また、尿道バルーンの固定方法などの工夫が必要です</a:t>
            </a:r>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17</a:t>
            </a:fld>
            <a:endParaRPr kumimoji="1" lang="ja-JP" altLang="en-US"/>
          </a:p>
        </p:txBody>
      </p:sp>
    </p:spTree>
    <p:extLst>
      <p:ext uri="{BB962C8B-B14F-4D97-AF65-F5344CB8AC3E}">
        <p14:creationId xmlns:p14="http://schemas.microsoft.com/office/powerpoint/2010/main" val="15363324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腹臥位にする直前には筋弛緩薬を使用し無動化させおきましょう。</a:t>
            </a:r>
            <a:endParaRPr kumimoji="1" lang="en-US" altLang="ja-JP" dirty="0"/>
          </a:p>
          <a:p>
            <a:r>
              <a:rPr kumimoji="1" lang="ja-JP" altLang="en-US" dirty="0"/>
              <a:t>中断できる薬剤はいったん止めて、点滴ラインをロックにすることで</a:t>
            </a:r>
            <a:endParaRPr kumimoji="1" lang="en-US" altLang="ja-JP" dirty="0"/>
          </a:p>
          <a:p>
            <a:r>
              <a:rPr kumimoji="1" lang="ja-JP" altLang="en-US" dirty="0"/>
              <a:t>点滴ラインの絡まりを防ぐことができます。</a:t>
            </a:r>
            <a:endParaRPr kumimoji="1" lang="en-US" altLang="ja-JP" dirty="0"/>
          </a:p>
          <a:p>
            <a:endParaRPr kumimoji="1" lang="en-US" altLang="ja-JP" dirty="0"/>
          </a:p>
          <a:p>
            <a:r>
              <a:rPr kumimoji="1" lang="ja-JP" altLang="en-US" dirty="0"/>
              <a:t>以上が、腹臥位療法のおもな前処置です。</a:t>
            </a:r>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18</a:t>
            </a:fld>
            <a:endParaRPr kumimoji="1" lang="ja-JP" altLang="en-US"/>
          </a:p>
        </p:txBody>
      </p:sp>
    </p:spTree>
    <p:extLst>
      <p:ext uri="{BB962C8B-B14F-4D97-AF65-F5344CB8AC3E}">
        <p14:creationId xmlns:p14="http://schemas.microsoft.com/office/powerpoint/2010/main" val="16589519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さて、以上のような前処置が終わったところで</a:t>
            </a:r>
            <a:endParaRPr kumimoji="1" lang="en-US" altLang="ja-JP" dirty="0"/>
          </a:p>
          <a:p>
            <a:r>
              <a:rPr kumimoji="1" lang="ja-JP" altLang="en-US" dirty="0"/>
              <a:t>いよいよ体を回転させてうつ伏せにします。　この体の回転をこの後のやって実習でチームごとに練習していただきますが、</a:t>
            </a:r>
            <a:endParaRPr kumimoji="1" lang="en-US" altLang="ja-JP" dirty="0"/>
          </a:p>
          <a:p>
            <a:r>
              <a:rPr kumimoji="1" lang="ja-JP" altLang="en-US"/>
              <a:t>その流れを解説します。</a:t>
            </a:r>
            <a:endParaRPr kumimoji="1" lang="ja-JP" altLang="en-US" dirty="0"/>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19</a:t>
            </a:fld>
            <a:endParaRPr kumimoji="1" lang="ja-JP" altLang="en-US"/>
          </a:p>
        </p:txBody>
      </p:sp>
    </p:spTree>
    <p:extLst>
      <p:ext uri="{BB962C8B-B14F-4D97-AF65-F5344CB8AC3E}">
        <p14:creationId xmlns:p14="http://schemas.microsoft.com/office/powerpoint/2010/main" val="23639787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一般に腹臥位療法は、患者さんをこのような仰向けからうつ伏せにして呼吸管理する方法ですが、</a:t>
            </a:r>
            <a:endParaRPr kumimoji="1" lang="en-US" altLang="ja-JP" dirty="0"/>
          </a:p>
          <a:p>
            <a:r>
              <a:rPr kumimoji="1" lang="ja-JP" altLang="en-US" dirty="0"/>
              <a:t>これは人工呼吸器関連肺障害を回避する手法の一つであります。</a:t>
            </a:r>
            <a:endParaRPr kumimoji="1" lang="en-US" altLang="ja-JP" dirty="0"/>
          </a:p>
          <a:p>
            <a:r>
              <a:rPr kumimoji="1" lang="ja-JP" altLang="en-US" dirty="0"/>
              <a:t>このような仰臥位の状態で人工呼吸管理を行っていると、どうしても重力の影響で</a:t>
            </a:r>
            <a:endParaRPr kumimoji="1" lang="en-US" altLang="ja-JP" dirty="0"/>
          </a:p>
          <a:p>
            <a:r>
              <a:rPr kumimoji="1" lang="ja-JP" altLang="en-US" dirty="0"/>
              <a:t>背側には無気肺を生じ、腹側肺は過膨張するという不均一な換気が起こってしまいます。</a:t>
            </a:r>
            <a:endParaRPr kumimoji="1" lang="en-US" altLang="ja-JP" dirty="0"/>
          </a:p>
          <a:p>
            <a:r>
              <a:rPr kumimoji="1" lang="ja-JP" altLang="en-US" dirty="0"/>
              <a:t>そこで、体をひっくり返して、腹臥位にすると背側の無気肺が解除され、腹側肺の過膨張は是正され</a:t>
            </a:r>
            <a:endParaRPr kumimoji="1" lang="en-US" altLang="ja-JP" dirty="0"/>
          </a:p>
          <a:p>
            <a:r>
              <a:rPr kumimoji="1" lang="ja-JP" altLang="en-US" dirty="0"/>
              <a:t>換気が均一化されるようになります。この結果、肺障害が回避されるという理論です。</a:t>
            </a:r>
            <a:endParaRPr kumimoji="1" lang="en-US" altLang="ja-JP" dirty="0"/>
          </a:p>
          <a:p>
            <a:r>
              <a:rPr kumimoji="1" lang="ja-JP" altLang="en-US" dirty="0"/>
              <a:t>結果として、酸素化もよくなりますが、あくまでこの腹臥位療法は単なる酸素化の改善を目的としたものではなく</a:t>
            </a:r>
            <a:endParaRPr kumimoji="1" lang="en-US" altLang="ja-JP" dirty="0"/>
          </a:p>
          <a:p>
            <a:r>
              <a:rPr kumimoji="1" lang="ja-JP" altLang="en-US" dirty="0"/>
              <a:t>肺傷害を回避する手法の一つであります。</a:t>
            </a:r>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2</a:t>
            </a:fld>
            <a:endParaRPr kumimoji="1" lang="ja-JP" altLang="en-US"/>
          </a:p>
        </p:txBody>
      </p:sp>
    </p:spTree>
    <p:extLst>
      <p:ext uri="{BB962C8B-B14F-4D97-AF65-F5344CB8AC3E}">
        <p14:creationId xmlns:p14="http://schemas.microsoft.com/office/powerpoint/2010/main" val="8818696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まずは、人員配置ですが、</a:t>
            </a:r>
            <a:endParaRPr kumimoji="1" lang="en-US" altLang="ja-JP" dirty="0"/>
          </a:p>
          <a:p>
            <a:r>
              <a:rPr kumimoji="1" lang="ja-JP" altLang="en-US" dirty="0"/>
              <a:t>頭側に頭頚部のチューブ、カテ管理を行う責任医師を配置し、ベッド両側に</a:t>
            </a:r>
            <a:r>
              <a:rPr kumimoji="1" lang="en-US" altLang="ja-JP" dirty="0"/>
              <a:t>1</a:t>
            </a:r>
            <a:r>
              <a:rPr kumimoji="1" lang="ja-JP" altLang="en-US" dirty="0"/>
              <a:t>名ずつ</a:t>
            </a:r>
          </a:p>
          <a:p>
            <a:r>
              <a:rPr kumimoji="1" lang="ja-JP" altLang="en-US" dirty="0"/>
              <a:t>そして、できれば、モニター監視、マニュアル読み上げる外回り看護師がいると理想的です</a:t>
            </a:r>
          </a:p>
          <a:p>
            <a:endParaRPr kumimoji="1" lang="ja-JP" altLang="en-US" dirty="0"/>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20</a:t>
            </a:fld>
            <a:endParaRPr kumimoji="1" lang="ja-JP" altLang="en-US"/>
          </a:p>
        </p:txBody>
      </p:sp>
    </p:spTree>
    <p:extLst>
      <p:ext uri="{BB962C8B-B14F-4D97-AF65-F5344CB8AC3E}">
        <p14:creationId xmlns:p14="http://schemas.microsoft.com/office/powerpoint/2010/main" val="42478082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latin typeface="メイリオ" panose="020B0604030504040204" pitchFamily="50" charset="-128"/>
                <a:ea typeface="メイリオ" panose="020B0604030504040204" pitchFamily="50" charset="-128"/>
              </a:rPr>
              <a:t>・患者をベッドの片側にスライド移動させ</a:t>
            </a:r>
          </a:p>
          <a:p>
            <a:endParaRPr kumimoji="1" lang="ja-JP" altLang="en-US" dirty="0"/>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21</a:t>
            </a:fld>
            <a:endParaRPr kumimoji="1" lang="ja-JP" altLang="en-US"/>
          </a:p>
        </p:txBody>
      </p:sp>
    </p:spTree>
    <p:extLst>
      <p:ext uri="{BB962C8B-B14F-4D97-AF65-F5344CB8AC3E}">
        <p14:creationId xmlns:p14="http://schemas.microsoft.com/office/powerpoint/2010/main" val="7539047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・体の下側になる腕を体の下に入れます。</a:t>
            </a:r>
            <a:endParaRPr kumimoji="1" lang="en-US" altLang="ja-JP" dirty="0"/>
          </a:p>
          <a:p>
            <a:r>
              <a:rPr kumimoji="1" lang="ja-JP" altLang="en-US" dirty="0"/>
              <a:t>これは、体を回転させた後に、体の下敷きになった腕を抜けやすくするためです。</a:t>
            </a:r>
          </a:p>
          <a:p>
            <a:endParaRPr kumimoji="1" lang="ja-JP" altLang="en-US" dirty="0"/>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22</a:t>
            </a:fld>
            <a:endParaRPr kumimoji="1" lang="ja-JP" altLang="en-US"/>
          </a:p>
        </p:txBody>
      </p:sp>
    </p:spTree>
    <p:extLst>
      <p:ext uri="{BB962C8B-B14F-4D97-AF65-F5344CB8AC3E}">
        <p14:creationId xmlns:p14="http://schemas.microsoft.com/office/powerpoint/2010/main" val="38953322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latin typeface="メイリオ" panose="020B0604030504040204" pitchFamily="50" charset="-128"/>
                <a:ea typeface="メイリオ" panose="020B0604030504040204" pitchFamily="50" charset="-128"/>
              </a:rPr>
              <a:t>・頭側の責任者の号令「１，２，３！」で患者を側臥位にします</a:t>
            </a:r>
          </a:p>
          <a:p>
            <a:endParaRPr kumimoji="1" lang="ja-JP" altLang="en-US" dirty="0"/>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23</a:t>
            </a:fld>
            <a:endParaRPr kumimoji="1" lang="ja-JP" altLang="en-US"/>
          </a:p>
        </p:txBody>
      </p:sp>
    </p:spTree>
    <p:extLst>
      <p:ext uri="{BB962C8B-B14F-4D97-AF65-F5344CB8AC3E}">
        <p14:creationId xmlns:p14="http://schemas.microsoft.com/office/powerpoint/2010/main" val="29907350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そして、責任医師の号令で腹臥位にします</a:t>
            </a:r>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24</a:t>
            </a:fld>
            <a:endParaRPr kumimoji="1" lang="ja-JP" altLang="en-US"/>
          </a:p>
        </p:txBody>
      </p:sp>
    </p:spTree>
    <p:extLst>
      <p:ext uri="{BB962C8B-B14F-4D97-AF65-F5344CB8AC3E}">
        <p14:creationId xmlns:p14="http://schemas.microsoft.com/office/powerpoint/2010/main" val="29021064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2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・体の下敷きになっている上肢を抜く</a:t>
            </a:r>
          </a:p>
          <a:p>
            <a:endParaRPr kumimoji="1" lang="ja-JP" altLang="en-US" dirty="0"/>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25</a:t>
            </a:fld>
            <a:endParaRPr kumimoji="1" lang="ja-JP" altLang="en-US"/>
          </a:p>
        </p:txBody>
      </p:sp>
    </p:spTree>
    <p:extLst>
      <p:ext uri="{BB962C8B-B14F-4D97-AF65-F5344CB8AC3E}">
        <p14:creationId xmlns:p14="http://schemas.microsoft.com/office/powerpoint/2010/main" val="647909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モニターや点滴ラインを再装着して</a:t>
            </a:r>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26</a:t>
            </a:fld>
            <a:endParaRPr kumimoji="1" lang="ja-JP" altLang="en-US"/>
          </a:p>
        </p:txBody>
      </p:sp>
    </p:spTree>
    <p:extLst>
      <p:ext uri="{BB962C8B-B14F-4D97-AF65-F5344CB8AC3E}">
        <p14:creationId xmlns:p14="http://schemas.microsoft.com/office/powerpoint/2010/main" val="39048604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・上肢を顔の横にポジショニングする</a:t>
            </a:r>
          </a:p>
          <a:p>
            <a:r>
              <a:rPr kumimoji="1" lang="ja-JP" altLang="en-US" dirty="0"/>
              <a:t>・前胸部、腸骨、膝部にクッションを入れて、体圧を分散させます</a:t>
            </a:r>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27</a:t>
            </a:fld>
            <a:endParaRPr kumimoji="1" lang="ja-JP" altLang="en-US"/>
          </a:p>
        </p:txBody>
      </p:sp>
    </p:spTree>
    <p:extLst>
      <p:ext uri="{BB962C8B-B14F-4D97-AF65-F5344CB8AC3E}">
        <p14:creationId xmlns:p14="http://schemas.microsoft.com/office/powerpoint/2010/main" val="16052431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腹臥位中に特にチェックしておく部位としては、まずは腹部。</a:t>
            </a:r>
            <a:endParaRPr kumimoji="1" lang="en-US" altLang="ja-JP" dirty="0"/>
          </a:p>
          <a:p>
            <a:r>
              <a:rPr kumimoji="1" lang="ja-JP" altLang="en-US" dirty="0"/>
              <a:t>腹部の圧迫がないか要チェックです。</a:t>
            </a:r>
            <a:endParaRPr kumimoji="1" lang="en-US" altLang="ja-JP" dirty="0"/>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28</a:t>
            </a:fld>
            <a:endParaRPr kumimoji="1" lang="ja-JP" altLang="en-US"/>
          </a:p>
        </p:txBody>
      </p:sp>
    </p:spTree>
    <p:extLst>
      <p:ext uri="{BB962C8B-B14F-4D97-AF65-F5344CB8AC3E}">
        <p14:creationId xmlns:p14="http://schemas.microsoft.com/office/powerpoint/2010/main" val="11112193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また、眼球の圧迫はないか？！、気管チューブにズレ・折れはないか？！も要チェックです。</a:t>
            </a:r>
          </a:p>
          <a:p>
            <a:endParaRPr kumimoji="1" lang="ja-JP" altLang="en-US" dirty="0"/>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29</a:t>
            </a:fld>
            <a:endParaRPr kumimoji="1" lang="ja-JP" altLang="en-US"/>
          </a:p>
        </p:txBody>
      </p:sp>
    </p:spTree>
    <p:extLst>
      <p:ext uri="{BB962C8B-B14F-4D97-AF65-F5344CB8AC3E}">
        <p14:creationId xmlns:p14="http://schemas.microsoft.com/office/powerpoint/2010/main" val="1841134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腹臥位療法を行うことで患者さんの予後が良くなるという研究も発表されています。</a:t>
            </a:r>
            <a:endParaRPr kumimoji="1" lang="en-US" altLang="ja-JP" dirty="0"/>
          </a:p>
          <a:p>
            <a:r>
              <a:rPr kumimoji="1" lang="ja-JP" altLang="en-US" dirty="0"/>
              <a:t>しかし、どんな患者さんでも、片っ端からひっくり返して管理すれば、仰向けで管理した時よりも助かりやすくなるかといえば、そうではありません。</a:t>
            </a:r>
            <a:endParaRPr kumimoji="1" lang="en-US" altLang="ja-JP" dirty="0"/>
          </a:p>
          <a:p>
            <a:r>
              <a:rPr kumimoji="1" lang="ja-JP" altLang="en-US" dirty="0"/>
              <a:t>仰臥位よりも腹臥位にすることで助かりやすくなる患者さんの条件というものが分かってきました。</a:t>
            </a:r>
            <a:endParaRPr kumimoji="1" lang="en-US" altLang="ja-JP" dirty="0"/>
          </a:p>
          <a:p>
            <a:r>
              <a:rPr kumimoji="1" lang="ja-JP" altLang="en-US" dirty="0"/>
              <a:t>キーワードは「重症、早期、長時間、肺保護換気」です。</a:t>
            </a:r>
            <a:endParaRPr kumimoji="1" lang="en-US" altLang="ja-JP" dirty="0"/>
          </a:p>
          <a:p>
            <a:r>
              <a:rPr kumimoji="1" lang="ja-JP" altLang="en-US" dirty="0"/>
              <a:t>重症患者さんを早期に、長時間腹臥位にして肺保護換気を行うと、仰臥位で管理した時よりも助かるということが</a:t>
            </a:r>
            <a:endParaRPr kumimoji="1" lang="en-US" altLang="ja-JP" dirty="0"/>
          </a:p>
          <a:p>
            <a:r>
              <a:rPr kumimoji="1" lang="ja-JP" altLang="en-US" dirty="0"/>
              <a:t>わかってきました。</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3</a:t>
            </a:fld>
            <a:endParaRPr kumimoji="1" lang="ja-JP" altLang="en-US"/>
          </a:p>
        </p:txBody>
      </p:sp>
    </p:spTree>
    <p:extLst>
      <p:ext uri="{BB962C8B-B14F-4D97-AF65-F5344CB8AC3E}">
        <p14:creationId xmlns:p14="http://schemas.microsoft.com/office/powerpoint/2010/main" val="13539988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腹臥位中の観察項目には、、、、、、、、、</a:t>
            </a:r>
            <a:endParaRPr kumimoji="1" lang="en-US" altLang="ja-JP" dirty="0"/>
          </a:p>
          <a:p>
            <a:r>
              <a:rPr kumimoji="1" lang="ja-JP" altLang="en-US" dirty="0"/>
              <a:t>腹臥位だからと言って普段と大きくは観察項目は変わりありません</a:t>
            </a:r>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30</a:t>
            </a:fld>
            <a:endParaRPr kumimoji="1" lang="ja-JP" altLang="en-US"/>
          </a:p>
        </p:txBody>
      </p:sp>
    </p:spTree>
    <p:extLst>
      <p:ext uri="{BB962C8B-B14F-4D97-AF65-F5344CB8AC3E}">
        <p14:creationId xmlns:p14="http://schemas.microsoft.com/office/powerpoint/2010/main" val="2366280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では、もう一度、仰臥位から腹臥位にする映像を見てみましょう</a:t>
            </a:r>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31</a:t>
            </a:fld>
            <a:endParaRPr kumimoji="1" lang="ja-JP" altLang="en-US"/>
          </a:p>
        </p:txBody>
      </p:sp>
    </p:spTree>
    <p:extLst>
      <p:ext uri="{BB962C8B-B14F-4D97-AF65-F5344CB8AC3E}">
        <p14:creationId xmlns:p14="http://schemas.microsoft.com/office/powerpoint/2010/main" val="30352979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腹臥位にしたら、かならず仰臥位へ戻さなければなりません。</a:t>
            </a:r>
            <a:endParaRPr kumimoji="1" lang="en-US" altLang="ja-JP" dirty="0"/>
          </a:p>
          <a:p>
            <a:r>
              <a:rPr kumimoji="1" lang="ja-JP" altLang="en-US" dirty="0"/>
              <a:t>腹臥位にするときの逆を行えばよいわけですが</a:t>
            </a:r>
            <a:endParaRPr kumimoji="1" lang="en-US" altLang="ja-JP" dirty="0"/>
          </a:p>
          <a:p>
            <a:r>
              <a:rPr kumimoji="1" lang="ja-JP" altLang="en-US" dirty="0"/>
              <a:t>これも映像がありますので見てみましょう</a:t>
            </a:r>
            <a:endParaRPr kumimoji="1" lang="en-US" altLang="ja-JP" dirty="0"/>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32</a:t>
            </a:fld>
            <a:endParaRPr kumimoji="1" lang="ja-JP" altLang="en-US"/>
          </a:p>
        </p:txBody>
      </p:sp>
    </p:spTree>
    <p:extLst>
      <p:ext uri="{BB962C8B-B14F-4D97-AF65-F5344CB8AC3E}">
        <p14:creationId xmlns:p14="http://schemas.microsoft.com/office/powerpoint/2010/main" val="40475223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以上、まとめますと、</a:t>
            </a:r>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33</a:t>
            </a:fld>
            <a:endParaRPr kumimoji="1" lang="ja-JP" altLang="en-US"/>
          </a:p>
        </p:txBody>
      </p:sp>
    </p:spTree>
    <p:extLst>
      <p:ext uri="{BB962C8B-B14F-4D97-AF65-F5344CB8AC3E}">
        <p14:creationId xmlns:p14="http://schemas.microsoft.com/office/powerpoint/2010/main" val="5251470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200" b="0" dirty="0">
                <a:solidFill>
                  <a:srgbClr val="000000"/>
                </a:solidFill>
                <a:latin typeface="メイリオ"/>
                <a:ea typeface="メイリオ"/>
                <a:cs typeface="メイリオ"/>
              </a:rPr>
              <a:t>腹臥位実施方法の動画を</a:t>
            </a:r>
            <a:br>
              <a:rPr lang="en-US" altLang="ja-JP" sz="1200" b="0" dirty="0">
                <a:solidFill>
                  <a:srgbClr val="000000"/>
                </a:solidFill>
                <a:latin typeface="メイリオ"/>
                <a:ea typeface="メイリオ"/>
                <a:cs typeface="メイリオ"/>
              </a:rPr>
            </a:br>
            <a:r>
              <a:rPr lang="ja-JP" altLang="en-US" sz="1200" b="0" dirty="0">
                <a:solidFill>
                  <a:srgbClr val="000000"/>
                </a:solidFill>
                <a:latin typeface="メイリオ"/>
                <a:ea typeface="メイリオ"/>
                <a:cs typeface="メイリオ"/>
              </a:rPr>
              <a:t>学会ホームページでご覧いただけます</a:t>
            </a:r>
            <a:endParaRPr kumimoji="1" lang="ja-JP" altLang="en-US" b="0" dirty="0"/>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34</a:t>
            </a:fld>
            <a:endParaRPr kumimoji="1" lang="ja-JP" altLang="en-US"/>
          </a:p>
        </p:txBody>
      </p:sp>
    </p:spTree>
    <p:extLst>
      <p:ext uri="{BB962C8B-B14F-4D97-AF65-F5344CB8AC3E}">
        <p14:creationId xmlns:p14="http://schemas.microsoft.com/office/powerpoint/2010/main" val="37614527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さて、話はかわりますが、我々が第二波に備えている新型コロナウイルス感染症、</a:t>
            </a:r>
            <a:endParaRPr kumimoji="1" lang="en-US" altLang="ja-JP" dirty="0"/>
          </a:p>
          <a:p>
            <a:r>
              <a:rPr kumimoji="1" lang="ja-JP" altLang="en-US" dirty="0"/>
              <a:t>その診療の手引き第</a:t>
            </a:r>
            <a:r>
              <a:rPr kumimoji="1" lang="en-US" altLang="ja-JP" dirty="0"/>
              <a:t>2</a:t>
            </a:r>
            <a:r>
              <a:rPr kumimoji="1" lang="ja-JP" altLang="en-US" dirty="0"/>
              <a:t>版が公表されております。ご覧になった方も多いかもしれません。</a:t>
            </a:r>
            <a:endParaRPr kumimoji="1" lang="en-US" altLang="ja-JP" dirty="0"/>
          </a:p>
          <a:p>
            <a:r>
              <a:rPr kumimoji="1" lang="ja-JP" altLang="en-US" dirty="0"/>
              <a:t>そこには、コロナ肺炎のうち重症のケースでは「腹臥位療法は効果あり」と明記されています。</a:t>
            </a:r>
            <a:endParaRPr kumimoji="1" lang="en-US" altLang="ja-JP" dirty="0"/>
          </a:p>
          <a:p>
            <a:r>
              <a:rPr kumimoji="1" lang="ja-JP" altLang="en-US" dirty="0"/>
              <a:t>すなわち、重症コロナ肺炎では、腹臥位療法を試してみる価値があるというわけです。</a:t>
            </a:r>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4</a:t>
            </a:fld>
            <a:endParaRPr kumimoji="1" lang="ja-JP" altLang="en-US"/>
          </a:p>
        </p:txBody>
      </p:sp>
    </p:spTree>
    <p:extLst>
      <p:ext uri="{BB962C8B-B14F-4D97-AF65-F5344CB8AC3E}">
        <p14:creationId xmlns:p14="http://schemas.microsoft.com/office/powerpoint/2010/main" val="41761651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実際の重症コロナ肺炎の腹臥位療法の様子を見てみましょう。</a:t>
            </a:r>
            <a:endParaRPr kumimoji="1" lang="en-US" altLang="ja-JP" dirty="0"/>
          </a:p>
          <a:p>
            <a:r>
              <a:rPr kumimoji="1" lang="ja-JP" altLang="en-US" dirty="0"/>
              <a:t>感染防御をした医療スタッフ</a:t>
            </a:r>
            <a:r>
              <a:rPr kumimoji="1" lang="en-US" altLang="ja-JP" dirty="0"/>
              <a:t>3</a:t>
            </a:r>
            <a:r>
              <a:rPr kumimoji="1" lang="ja-JP" altLang="en-US" dirty="0"/>
              <a:t>人のみで行っています。</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5</a:t>
            </a:fld>
            <a:endParaRPr kumimoji="1" lang="ja-JP" altLang="en-US"/>
          </a:p>
        </p:txBody>
      </p:sp>
    </p:spTree>
    <p:extLst>
      <p:ext uri="{BB962C8B-B14F-4D97-AF65-F5344CB8AC3E}">
        <p14:creationId xmlns:p14="http://schemas.microsoft.com/office/powerpoint/2010/main" val="34688030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この映像のように実施する腹臥位療法ですが、重大な合併症を引き起こす</a:t>
            </a:r>
            <a:endParaRPr kumimoji="1" lang="en-US" altLang="ja-JP" dirty="0"/>
          </a:p>
          <a:p>
            <a:r>
              <a:rPr kumimoji="1" lang="ja-JP" altLang="en-US" dirty="0"/>
              <a:t>リスクがあるということを認識しておく必要があります。</a:t>
            </a:r>
            <a:endParaRPr kumimoji="1" lang="en-US" altLang="ja-JP" dirty="0"/>
          </a:p>
          <a:p>
            <a:r>
              <a:rPr kumimoji="1" lang="ja-JP" altLang="en-US" dirty="0"/>
              <a:t>具体的な合併症として、挿管チューブや点滴ラインが抜けてしまったり、</a:t>
            </a:r>
            <a:endParaRPr kumimoji="1" lang="en-US" altLang="ja-JP" dirty="0"/>
          </a:p>
          <a:p>
            <a:r>
              <a:rPr kumimoji="1" lang="ja-JP" altLang="en-US" dirty="0"/>
              <a:t>圧迫により褥瘡ができたり、眼球の圧迫で視力障害がおきたり、</a:t>
            </a:r>
            <a:endParaRPr kumimoji="1" lang="en-US" altLang="ja-JP" dirty="0"/>
          </a:p>
          <a:p>
            <a:r>
              <a:rPr kumimoji="1" lang="ja-JP" altLang="en-US" dirty="0"/>
              <a:t>なんと、死亡したケースも報告されています。</a:t>
            </a:r>
            <a:endParaRPr kumimoji="1" lang="en-US" altLang="ja-JP" dirty="0"/>
          </a:p>
          <a:p>
            <a:r>
              <a:rPr kumimoji="1" lang="ja-JP" altLang="en-US" dirty="0"/>
              <a:t>なので、腹臥位療法は効果あるからといって、安直に実施してよいというものでもありません。</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6</a:t>
            </a:fld>
            <a:endParaRPr kumimoji="1" lang="ja-JP" altLang="en-US"/>
          </a:p>
        </p:txBody>
      </p:sp>
    </p:spTree>
    <p:extLst>
      <p:ext uri="{BB962C8B-B14F-4D97-AF65-F5344CB8AC3E}">
        <p14:creationId xmlns:p14="http://schemas.microsoft.com/office/powerpoint/2010/main" val="19740066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このような合併症のリスクを抑えて、安全に腹臥位療法を実施するのに</a:t>
            </a:r>
            <a:endParaRPr kumimoji="1" lang="en-US" altLang="ja-JP" dirty="0"/>
          </a:p>
          <a:p>
            <a:r>
              <a:rPr kumimoji="1" lang="ja-JP" altLang="en-US" dirty="0"/>
              <a:t>必要なこと、それは、腹臥位のシミュレーションをしてみることです。</a:t>
            </a:r>
            <a:endParaRPr kumimoji="1" lang="en-US" altLang="ja-JP" dirty="0"/>
          </a:p>
          <a:p>
            <a:r>
              <a:rPr kumimoji="1" lang="ja-JP" altLang="en-US" dirty="0"/>
              <a:t>シミュレーションすることで、不足している物品が明確になったり、</a:t>
            </a:r>
            <a:endParaRPr kumimoji="1" lang="en-US" altLang="ja-JP" dirty="0"/>
          </a:p>
          <a:p>
            <a:r>
              <a:rPr kumimoji="1" lang="ja-JP" altLang="en-US" dirty="0"/>
              <a:t>一連の流れや、体位変換のコツがわかり、安全に腹臥位療法を実施できるように</a:t>
            </a:r>
            <a:endParaRPr kumimoji="1" lang="en-US" altLang="ja-JP" dirty="0"/>
          </a:p>
          <a:p>
            <a:r>
              <a:rPr kumimoji="1" lang="ja-JP" altLang="en-US" dirty="0"/>
              <a:t>なると思います。</a:t>
            </a:r>
            <a:endParaRPr kumimoji="1" lang="en-US" altLang="ja-JP" dirty="0"/>
          </a:p>
          <a:p>
            <a:r>
              <a:rPr kumimoji="1" lang="ja-JP" altLang="en-US" dirty="0"/>
              <a:t>シミュレーション無くして、安全な腹臥位無し！です。</a:t>
            </a:r>
            <a:endParaRPr kumimoji="1" lang="en-US" altLang="ja-JP" dirty="0"/>
          </a:p>
          <a:p>
            <a:endParaRPr kumimoji="1" lang="en-US" altLang="ja-JP" dirty="0"/>
          </a:p>
          <a:p>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7</a:t>
            </a:fld>
            <a:endParaRPr kumimoji="1" lang="ja-JP" altLang="en-US"/>
          </a:p>
        </p:txBody>
      </p:sp>
    </p:spTree>
    <p:extLst>
      <p:ext uri="{BB962C8B-B14F-4D97-AF65-F5344CB8AC3E}">
        <p14:creationId xmlns:p14="http://schemas.microsoft.com/office/powerpoint/2010/main" val="1780071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では、合併症のリスクを抑えて安全な腹臥位療法を実施するのに</a:t>
            </a:r>
            <a:endParaRPr kumimoji="1" lang="en-US" altLang="ja-JP" dirty="0"/>
          </a:p>
          <a:p>
            <a:r>
              <a:rPr kumimoji="1" lang="ja-JP" altLang="en-US" dirty="0"/>
              <a:t>どのような物品が必要でしょうか？</a:t>
            </a:r>
            <a:endParaRPr kumimoji="1" lang="en-US" altLang="ja-JP" dirty="0"/>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8</a:t>
            </a:fld>
            <a:endParaRPr kumimoji="1" lang="ja-JP" altLang="en-US"/>
          </a:p>
        </p:txBody>
      </p:sp>
    </p:spTree>
    <p:extLst>
      <p:ext uri="{BB962C8B-B14F-4D97-AF65-F5344CB8AC3E}">
        <p14:creationId xmlns:p14="http://schemas.microsoft.com/office/powerpoint/2010/main" val="32511023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褥瘡予防のための皮膚保護材が必要です。</a:t>
            </a:r>
            <a:endParaRPr kumimoji="1" lang="en-US" altLang="ja-JP" dirty="0"/>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9</a:t>
            </a:fld>
            <a:endParaRPr kumimoji="1" lang="ja-JP" altLang="en-US"/>
          </a:p>
        </p:txBody>
      </p:sp>
    </p:spTree>
    <p:extLst>
      <p:ext uri="{BB962C8B-B14F-4D97-AF65-F5344CB8AC3E}">
        <p14:creationId xmlns:p14="http://schemas.microsoft.com/office/powerpoint/2010/main" val="41450826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image" Target="../media/image2.jpe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3554" name="Rectangle 2"/>
          <p:cNvSpPr>
            <a:spLocks noGrp="1" noChangeArrowheads="1"/>
          </p:cNvSpPr>
          <p:nvPr>
            <p:ph type="ctrTitle"/>
          </p:nvPr>
        </p:nvSpPr>
        <p:spPr>
          <a:xfrm>
            <a:off x="2701925" y="2130427"/>
            <a:ext cx="4800600" cy="1470025"/>
          </a:xfrm>
        </p:spPr>
        <p:txBody>
          <a:bodyPr/>
          <a:lstStyle>
            <a:lvl1pPr>
              <a:buClr>
                <a:srgbClr val="FFFFFF"/>
              </a:buClr>
              <a:defRPr/>
            </a:lvl1pPr>
          </a:lstStyle>
          <a:p>
            <a:r>
              <a:rPr lang="ja-JP" altLang="en-US"/>
              <a:t>マスタ タイトルの書式設定</a:t>
            </a:r>
          </a:p>
        </p:txBody>
      </p:sp>
      <p:sp>
        <p:nvSpPr>
          <p:cNvPr id="23555" name="Rectangle 3"/>
          <p:cNvSpPr>
            <a:spLocks noGrp="1" noChangeArrowheads="1"/>
          </p:cNvSpPr>
          <p:nvPr>
            <p:ph type="subTitle" idx="1"/>
          </p:nvPr>
        </p:nvSpPr>
        <p:spPr>
          <a:xfrm>
            <a:off x="2701925" y="3886200"/>
            <a:ext cx="4114800" cy="1752600"/>
          </a:xfrm>
        </p:spPr>
        <p:txBody>
          <a:bodyPr/>
          <a:lstStyle>
            <a:lvl1pPr marL="0" indent="0">
              <a:buClr>
                <a:srgbClr val="FFFFFF"/>
              </a:buClr>
              <a:buFontTx/>
              <a:buNone/>
              <a:defRPr/>
            </a:lvl1pPr>
          </a:lstStyle>
          <a:p>
            <a:r>
              <a:rPr lang="ja-JP" altLang="en-US"/>
              <a:t>マスタ サブタイトルの書式設定</a:t>
            </a:r>
          </a:p>
        </p:txBody>
      </p:sp>
      <p:sp>
        <p:nvSpPr>
          <p:cNvPr id="4" name="Rectangle 4"/>
          <p:cNvSpPr>
            <a:spLocks noGrp="1" noChangeArrowheads="1"/>
          </p:cNvSpPr>
          <p:nvPr>
            <p:ph type="dt" sz="half" idx="10"/>
          </p:nvPr>
        </p:nvSpPr>
        <p:spPr/>
        <p:txBody>
          <a:bodyPr/>
          <a:lstStyle>
            <a:lvl1pPr>
              <a:defRPr/>
            </a:lvl1pPr>
          </a:lstStyle>
          <a:p>
            <a:pPr>
              <a:defRPr/>
            </a:pPr>
            <a:endParaRPr lang="en-US" altLang="ja-JP">
              <a:solidFill>
                <a:srgbClr val="FFFF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solidFill>
                <a:srgbClr val="FFFFFF"/>
              </a:solidFill>
            </a:endParaRPr>
          </a:p>
        </p:txBody>
      </p:sp>
      <p:sp>
        <p:nvSpPr>
          <p:cNvPr id="6" name="Rectangle 6"/>
          <p:cNvSpPr>
            <a:spLocks noGrp="1" noChangeArrowheads="1"/>
          </p:cNvSpPr>
          <p:nvPr>
            <p:ph type="sldNum" sz="quarter" idx="12"/>
          </p:nvPr>
        </p:nvSpPr>
        <p:spPr/>
        <p:txBody>
          <a:bodyPr/>
          <a:lstStyle>
            <a:lvl1pPr>
              <a:defRPr/>
            </a:lvl1pPr>
          </a:lstStyle>
          <a:p>
            <a:fld id="{4E12AD94-E0B3-4121-9BE2-ED1F003B72D1}" type="slidenum">
              <a:rPr lang="ja-JP" altLang="en-US">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16200947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fld id="{E62689AD-072A-45B1-A95D-8070A5BCB36D}" type="slidenum">
              <a:rPr lang="ja-JP" altLang="en-US">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15258991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439025" y="274639"/>
            <a:ext cx="158115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2693989" y="274639"/>
            <a:ext cx="4592637"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fld id="{5CC39A9A-A6A4-4627-95C3-026035EA856F}" type="slidenum">
              <a:rPr lang="ja-JP" altLang="en-US">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7337421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2703513" y="274638"/>
            <a:ext cx="6316662"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2693989" y="1600202"/>
            <a:ext cx="6326187"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fld id="{EBB760B3-E46F-4D32-BD46-C92F64BCE15B}" type="slidenum">
              <a:rPr lang="ja-JP" altLang="en-US">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2272184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reserve="1">
  <p:cSld name="タイトル、テキスト、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2703513" y="274638"/>
            <a:ext cx="6316662" cy="1143000"/>
          </a:xfrm>
        </p:spPr>
        <p:txBody>
          <a:bodyPr/>
          <a:lstStyle/>
          <a:p>
            <a:r>
              <a:rPr lang="ja-JP" altLang="en-US"/>
              <a:t>マスタ タイトルの書式設定</a:t>
            </a:r>
          </a:p>
        </p:txBody>
      </p:sp>
      <p:sp>
        <p:nvSpPr>
          <p:cNvPr id="3" name="テキスト プレースホルダ 2"/>
          <p:cNvSpPr>
            <a:spLocks noGrp="1"/>
          </p:cNvSpPr>
          <p:nvPr>
            <p:ph type="body" sz="half" idx="1"/>
          </p:nvPr>
        </p:nvSpPr>
        <p:spPr>
          <a:xfrm>
            <a:off x="2693988" y="1600202"/>
            <a:ext cx="3086100" cy="452596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グラフ プレースホルダ 3"/>
          <p:cNvSpPr>
            <a:spLocks noGrp="1"/>
          </p:cNvSpPr>
          <p:nvPr>
            <p:ph type="chart" sz="half" idx="2"/>
          </p:nvPr>
        </p:nvSpPr>
        <p:spPr>
          <a:xfrm>
            <a:off x="5932489" y="1600202"/>
            <a:ext cx="3087687" cy="4525963"/>
          </a:xfrm>
        </p:spPr>
        <p:txBody>
          <a:bodyPr/>
          <a:lstStyle/>
          <a:p>
            <a:pPr lvl="0"/>
            <a:endParaRPr lang="ja-JP" alt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fld id="{235FE621-C646-4A7D-B56B-587FF68EC520}" type="slidenum">
              <a:rPr lang="ja-JP" altLang="en-US">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5086973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136525" y="136525"/>
            <a:ext cx="8866188" cy="6581775"/>
          </a:xfrm>
          <a:prstGeom prst="rect">
            <a:avLst/>
          </a:prstGeom>
          <a:solidFill>
            <a:schemeClr val="bg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0" lang="ja-JP" altLang="en-US">
              <a:solidFill>
                <a:srgbClr val="FFFFFF"/>
              </a:solidFill>
            </a:endParaRPr>
          </a:p>
        </p:txBody>
      </p:sp>
      <p:sp>
        <p:nvSpPr>
          <p:cNvPr id="30723" name="Rectangle 3"/>
          <p:cNvSpPr>
            <a:spLocks noGrp="1" noChangeArrowheads="1"/>
          </p:cNvSpPr>
          <p:nvPr>
            <p:ph type="ctrTitle"/>
            <p:custDataLst>
              <p:tags r:id="rId1"/>
            </p:custDataLst>
          </p:nvPr>
        </p:nvSpPr>
        <p:spPr>
          <a:xfrm>
            <a:off x="455613" y="2130427"/>
            <a:ext cx="7313612" cy="1470025"/>
          </a:xfrm>
        </p:spPr>
        <p:txBody>
          <a:bodyPr/>
          <a:lstStyle>
            <a:lvl1pPr>
              <a:defRPr/>
            </a:lvl1pPr>
          </a:lstStyle>
          <a:p>
            <a:pPr lvl="0"/>
            <a:r>
              <a:rPr lang="en-US" altLang="ja-JP" noProof="0"/>
              <a:t>Click to edit Master title style</a:t>
            </a:r>
          </a:p>
        </p:txBody>
      </p:sp>
      <p:sp>
        <p:nvSpPr>
          <p:cNvPr id="30724" name="Rectangle 4"/>
          <p:cNvSpPr>
            <a:spLocks noGrp="1" noChangeArrowheads="1"/>
          </p:cNvSpPr>
          <p:nvPr>
            <p:ph type="subTitle" idx="1"/>
            <p:custDataLst>
              <p:tags r:id="rId2"/>
            </p:custDataLst>
          </p:nvPr>
        </p:nvSpPr>
        <p:spPr>
          <a:xfrm>
            <a:off x="455613" y="3886200"/>
            <a:ext cx="7313612" cy="1752600"/>
          </a:xfrm>
        </p:spPr>
        <p:txBody>
          <a:bodyPr/>
          <a:lstStyle>
            <a:lvl1pPr marL="0" indent="0">
              <a:buClr>
                <a:srgbClr val="FFFFFF"/>
              </a:buClr>
              <a:buFontTx/>
              <a:buNone/>
              <a:defRPr/>
            </a:lvl1pPr>
          </a:lstStyle>
          <a:p>
            <a:pPr lvl="0"/>
            <a:r>
              <a:rPr lang="en-US" altLang="ja-JP" noProof="0"/>
              <a:t>Click to edit Master subtitle style</a:t>
            </a:r>
          </a:p>
        </p:txBody>
      </p:sp>
      <p:sp>
        <p:nvSpPr>
          <p:cNvPr id="30725" name="Rectangle 5"/>
          <p:cNvSpPr>
            <a:spLocks noGrp="1" noChangeArrowheads="1"/>
          </p:cNvSpPr>
          <p:nvPr>
            <p:ph type="dt" sz="half" idx="2"/>
          </p:nvPr>
        </p:nvSpPr>
        <p:spPr/>
        <p:txBody>
          <a:bodyPr/>
          <a:lstStyle>
            <a:lvl1pPr>
              <a:defRPr/>
            </a:lvl1pPr>
          </a:lstStyle>
          <a:p>
            <a:endParaRPr lang="en-US" altLang="ja-JP">
              <a:solidFill>
                <a:srgbClr val="FFFFFF"/>
              </a:solidFill>
            </a:endParaRPr>
          </a:p>
        </p:txBody>
      </p:sp>
      <p:sp>
        <p:nvSpPr>
          <p:cNvPr id="30726" name="Rectangle 6"/>
          <p:cNvSpPr>
            <a:spLocks noGrp="1" noChangeArrowheads="1"/>
          </p:cNvSpPr>
          <p:nvPr>
            <p:ph type="ftr" sz="quarter" idx="3"/>
          </p:nvPr>
        </p:nvSpPr>
        <p:spPr/>
        <p:txBody>
          <a:bodyPr/>
          <a:lstStyle>
            <a:lvl1pPr>
              <a:defRPr/>
            </a:lvl1pPr>
          </a:lstStyle>
          <a:p>
            <a:endParaRPr lang="en-US" altLang="ja-JP">
              <a:solidFill>
                <a:srgbClr val="FFFFFF"/>
              </a:solidFill>
            </a:endParaRPr>
          </a:p>
        </p:txBody>
      </p:sp>
      <p:sp>
        <p:nvSpPr>
          <p:cNvPr id="30727" name="Rectangle 7"/>
          <p:cNvSpPr>
            <a:spLocks noGrp="1" noChangeArrowheads="1"/>
          </p:cNvSpPr>
          <p:nvPr>
            <p:ph type="sldNum" sz="quarter" idx="4"/>
          </p:nvPr>
        </p:nvSpPr>
        <p:spPr/>
        <p:txBody>
          <a:bodyPr/>
          <a:lstStyle>
            <a:lvl1pPr>
              <a:defRPr/>
            </a:lvl1pPr>
          </a:lstStyle>
          <a:p>
            <a:fld id="{C6D6E4C0-557C-44D5-BE07-706A86307703}" type="slidenum">
              <a:rPr lang="en-US" altLang="ja-JP">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34474450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endParaRPr lang="en-US" altLang="ja-JP">
              <a:solidFill>
                <a:srgbClr val="FFFFFF"/>
              </a:solidFill>
            </a:endParaRPr>
          </a:p>
        </p:txBody>
      </p:sp>
      <p:sp>
        <p:nvSpPr>
          <p:cNvPr id="5" name="フッター プレースホルダー 4"/>
          <p:cNvSpPr>
            <a:spLocks noGrp="1"/>
          </p:cNvSpPr>
          <p:nvPr>
            <p:ph type="ftr" sz="quarter" idx="11"/>
          </p:nvPr>
        </p:nvSpPr>
        <p:spPr/>
        <p:txBody>
          <a:bodyPr/>
          <a:lstStyle>
            <a:lvl1pPr>
              <a:defRPr/>
            </a:lvl1pPr>
          </a:lstStyle>
          <a:p>
            <a:endParaRPr lang="en-US" altLang="ja-JP">
              <a:solidFill>
                <a:srgbClr val="FFFFFF"/>
              </a:solidFill>
            </a:endParaRPr>
          </a:p>
        </p:txBody>
      </p:sp>
      <p:sp>
        <p:nvSpPr>
          <p:cNvPr id="6" name="スライド番号プレースホルダー 5"/>
          <p:cNvSpPr>
            <a:spLocks noGrp="1"/>
          </p:cNvSpPr>
          <p:nvPr>
            <p:ph type="sldNum" sz="quarter" idx="12"/>
          </p:nvPr>
        </p:nvSpPr>
        <p:spPr/>
        <p:txBody>
          <a:bodyPr/>
          <a:lstStyle>
            <a:lvl1pPr>
              <a:defRPr/>
            </a:lvl1pPr>
          </a:lstStyle>
          <a:p>
            <a:fld id="{09B8EB85-E6BB-49C8-977B-DA6BFD9FFA6D}" type="slidenum">
              <a:rPr lang="en-US" altLang="ja-JP">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32204776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2"/>
            <a:ext cx="77724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日付プレースホルダー 3"/>
          <p:cNvSpPr>
            <a:spLocks noGrp="1"/>
          </p:cNvSpPr>
          <p:nvPr>
            <p:ph type="dt" sz="half" idx="10"/>
          </p:nvPr>
        </p:nvSpPr>
        <p:spPr/>
        <p:txBody>
          <a:bodyPr/>
          <a:lstStyle>
            <a:lvl1pPr>
              <a:defRPr/>
            </a:lvl1pPr>
          </a:lstStyle>
          <a:p>
            <a:endParaRPr lang="en-US" altLang="ja-JP">
              <a:solidFill>
                <a:srgbClr val="FFFFFF"/>
              </a:solidFill>
            </a:endParaRPr>
          </a:p>
        </p:txBody>
      </p:sp>
      <p:sp>
        <p:nvSpPr>
          <p:cNvPr id="5" name="フッター プレースホルダー 4"/>
          <p:cNvSpPr>
            <a:spLocks noGrp="1"/>
          </p:cNvSpPr>
          <p:nvPr>
            <p:ph type="ftr" sz="quarter" idx="11"/>
          </p:nvPr>
        </p:nvSpPr>
        <p:spPr/>
        <p:txBody>
          <a:bodyPr/>
          <a:lstStyle>
            <a:lvl1pPr>
              <a:defRPr/>
            </a:lvl1pPr>
          </a:lstStyle>
          <a:p>
            <a:endParaRPr lang="en-US" altLang="ja-JP">
              <a:solidFill>
                <a:srgbClr val="FFFFFF"/>
              </a:solidFill>
            </a:endParaRPr>
          </a:p>
        </p:txBody>
      </p:sp>
      <p:sp>
        <p:nvSpPr>
          <p:cNvPr id="6" name="スライド番号プレースホルダー 5"/>
          <p:cNvSpPr>
            <a:spLocks noGrp="1"/>
          </p:cNvSpPr>
          <p:nvPr>
            <p:ph type="sldNum" sz="quarter" idx="12"/>
          </p:nvPr>
        </p:nvSpPr>
        <p:spPr/>
        <p:txBody>
          <a:bodyPr/>
          <a:lstStyle>
            <a:lvl1pPr>
              <a:defRPr/>
            </a:lvl1pPr>
          </a:lstStyle>
          <a:p>
            <a:fld id="{81044DBE-4F81-4938-84BD-64C1AB0076E1}" type="slidenum">
              <a:rPr lang="en-US" altLang="ja-JP">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19181504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455614" y="1600202"/>
            <a:ext cx="40370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4645025" y="1600202"/>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ー 4"/>
          <p:cNvSpPr>
            <a:spLocks noGrp="1"/>
          </p:cNvSpPr>
          <p:nvPr>
            <p:ph type="dt" sz="half" idx="10"/>
          </p:nvPr>
        </p:nvSpPr>
        <p:spPr/>
        <p:txBody>
          <a:bodyPr/>
          <a:lstStyle>
            <a:lvl1pPr>
              <a:defRPr/>
            </a:lvl1pPr>
          </a:lstStyle>
          <a:p>
            <a:endParaRPr lang="en-US" altLang="ja-JP">
              <a:solidFill>
                <a:srgbClr val="FFFFFF"/>
              </a:solidFill>
            </a:endParaRPr>
          </a:p>
        </p:txBody>
      </p:sp>
      <p:sp>
        <p:nvSpPr>
          <p:cNvPr id="6" name="フッター プレースホルダー 5"/>
          <p:cNvSpPr>
            <a:spLocks noGrp="1"/>
          </p:cNvSpPr>
          <p:nvPr>
            <p:ph type="ftr" sz="quarter" idx="11"/>
          </p:nvPr>
        </p:nvSpPr>
        <p:spPr/>
        <p:txBody>
          <a:bodyPr/>
          <a:lstStyle>
            <a:lvl1pPr>
              <a:defRPr/>
            </a:lvl1pPr>
          </a:lstStyle>
          <a:p>
            <a:endParaRPr lang="en-US" altLang="ja-JP">
              <a:solidFill>
                <a:srgbClr val="FFFFFF"/>
              </a:solidFill>
            </a:endParaRPr>
          </a:p>
        </p:txBody>
      </p:sp>
      <p:sp>
        <p:nvSpPr>
          <p:cNvPr id="7" name="スライド番号プレースホルダー 6"/>
          <p:cNvSpPr>
            <a:spLocks noGrp="1"/>
          </p:cNvSpPr>
          <p:nvPr>
            <p:ph type="sldNum" sz="quarter" idx="12"/>
          </p:nvPr>
        </p:nvSpPr>
        <p:spPr/>
        <p:txBody>
          <a:bodyPr/>
          <a:lstStyle>
            <a:lvl1pPr>
              <a:defRPr/>
            </a:lvl1pPr>
          </a:lstStyle>
          <a:p>
            <a:fld id="{C1518FA9-6D48-4D00-B5E7-1F49FE19D6A5}" type="slidenum">
              <a:rPr lang="en-US" altLang="ja-JP">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3949201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ー 6"/>
          <p:cNvSpPr>
            <a:spLocks noGrp="1"/>
          </p:cNvSpPr>
          <p:nvPr>
            <p:ph type="dt" sz="half" idx="10"/>
          </p:nvPr>
        </p:nvSpPr>
        <p:spPr/>
        <p:txBody>
          <a:bodyPr/>
          <a:lstStyle>
            <a:lvl1pPr>
              <a:defRPr/>
            </a:lvl1pPr>
          </a:lstStyle>
          <a:p>
            <a:endParaRPr lang="en-US" altLang="ja-JP">
              <a:solidFill>
                <a:srgbClr val="FFFFFF"/>
              </a:solidFill>
            </a:endParaRPr>
          </a:p>
        </p:txBody>
      </p:sp>
      <p:sp>
        <p:nvSpPr>
          <p:cNvPr id="8" name="フッター プレースホルダー 7"/>
          <p:cNvSpPr>
            <a:spLocks noGrp="1"/>
          </p:cNvSpPr>
          <p:nvPr>
            <p:ph type="ftr" sz="quarter" idx="11"/>
          </p:nvPr>
        </p:nvSpPr>
        <p:spPr/>
        <p:txBody>
          <a:bodyPr/>
          <a:lstStyle>
            <a:lvl1pPr>
              <a:defRPr/>
            </a:lvl1pPr>
          </a:lstStyle>
          <a:p>
            <a:endParaRPr lang="en-US" altLang="ja-JP">
              <a:solidFill>
                <a:srgbClr val="FFFFFF"/>
              </a:solidFill>
            </a:endParaRPr>
          </a:p>
        </p:txBody>
      </p:sp>
      <p:sp>
        <p:nvSpPr>
          <p:cNvPr id="9" name="スライド番号プレースホルダー 8"/>
          <p:cNvSpPr>
            <a:spLocks noGrp="1"/>
          </p:cNvSpPr>
          <p:nvPr>
            <p:ph type="sldNum" sz="quarter" idx="12"/>
          </p:nvPr>
        </p:nvSpPr>
        <p:spPr/>
        <p:txBody>
          <a:bodyPr/>
          <a:lstStyle>
            <a:lvl1pPr>
              <a:defRPr/>
            </a:lvl1pPr>
          </a:lstStyle>
          <a:p>
            <a:fld id="{80D08217-2FF2-4B63-83C6-91C94663E494}" type="slidenum">
              <a:rPr lang="en-US" altLang="ja-JP">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5546344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2"/>
          <p:cNvSpPr>
            <a:spLocks noGrp="1"/>
          </p:cNvSpPr>
          <p:nvPr>
            <p:ph type="dt" sz="half" idx="10"/>
          </p:nvPr>
        </p:nvSpPr>
        <p:spPr/>
        <p:txBody>
          <a:bodyPr/>
          <a:lstStyle>
            <a:lvl1pPr>
              <a:defRPr/>
            </a:lvl1pPr>
          </a:lstStyle>
          <a:p>
            <a:endParaRPr lang="en-US" altLang="ja-JP">
              <a:solidFill>
                <a:srgbClr val="FFFFFF"/>
              </a:solidFill>
            </a:endParaRPr>
          </a:p>
        </p:txBody>
      </p:sp>
      <p:sp>
        <p:nvSpPr>
          <p:cNvPr id="4" name="フッター プレースホルダー 3"/>
          <p:cNvSpPr>
            <a:spLocks noGrp="1"/>
          </p:cNvSpPr>
          <p:nvPr>
            <p:ph type="ftr" sz="quarter" idx="11"/>
          </p:nvPr>
        </p:nvSpPr>
        <p:spPr/>
        <p:txBody>
          <a:bodyPr/>
          <a:lstStyle>
            <a:lvl1pPr>
              <a:defRPr/>
            </a:lvl1pPr>
          </a:lstStyle>
          <a:p>
            <a:endParaRPr lang="en-US" altLang="ja-JP">
              <a:solidFill>
                <a:srgbClr val="FFFFFF"/>
              </a:solidFill>
            </a:endParaRPr>
          </a:p>
        </p:txBody>
      </p:sp>
      <p:sp>
        <p:nvSpPr>
          <p:cNvPr id="5" name="スライド番号プレースホルダー 4"/>
          <p:cNvSpPr>
            <a:spLocks noGrp="1"/>
          </p:cNvSpPr>
          <p:nvPr>
            <p:ph type="sldNum" sz="quarter" idx="12"/>
          </p:nvPr>
        </p:nvSpPr>
        <p:spPr/>
        <p:txBody>
          <a:bodyPr/>
          <a:lstStyle>
            <a:lvl1pPr>
              <a:defRPr/>
            </a:lvl1pPr>
          </a:lstStyle>
          <a:p>
            <a:fld id="{D9D97851-4D01-4C96-852C-F89CAA779932}" type="slidenum">
              <a:rPr lang="en-US" altLang="ja-JP">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37792789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fld id="{48936766-2195-46DF-BDC6-09DE6EF4D117}" type="slidenum">
              <a:rPr lang="ja-JP" altLang="en-US">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20033415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a:defRPr/>
            </a:lvl1pPr>
          </a:lstStyle>
          <a:p>
            <a:endParaRPr lang="en-US" altLang="ja-JP">
              <a:solidFill>
                <a:srgbClr val="FFFFFF"/>
              </a:solidFill>
            </a:endParaRPr>
          </a:p>
        </p:txBody>
      </p:sp>
      <p:sp>
        <p:nvSpPr>
          <p:cNvPr id="3" name="フッター プレースホルダー 2"/>
          <p:cNvSpPr>
            <a:spLocks noGrp="1"/>
          </p:cNvSpPr>
          <p:nvPr>
            <p:ph type="ftr" sz="quarter" idx="11"/>
          </p:nvPr>
        </p:nvSpPr>
        <p:spPr/>
        <p:txBody>
          <a:bodyPr/>
          <a:lstStyle>
            <a:lvl1pPr>
              <a:defRPr/>
            </a:lvl1pPr>
          </a:lstStyle>
          <a:p>
            <a:endParaRPr lang="en-US" altLang="ja-JP">
              <a:solidFill>
                <a:srgbClr val="FFFFFF"/>
              </a:solidFill>
            </a:endParaRPr>
          </a:p>
        </p:txBody>
      </p:sp>
      <p:sp>
        <p:nvSpPr>
          <p:cNvPr id="4" name="スライド番号プレースホルダー 3"/>
          <p:cNvSpPr>
            <a:spLocks noGrp="1"/>
          </p:cNvSpPr>
          <p:nvPr>
            <p:ph type="sldNum" sz="quarter" idx="12"/>
          </p:nvPr>
        </p:nvSpPr>
        <p:spPr/>
        <p:txBody>
          <a:bodyPr/>
          <a:lstStyle>
            <a:lvl1pPr>
              <a:defRPr/>
            </a:lvl1pPr>
          </a:lstStyle>
          <a:p>
            <a:fld id="{A53CBCB1-8C15-4639-B203-8580E668091E}" type="slidenum">
              <a:rPr lang="en-US" altLang="ja-JP">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25377634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1" y="273050"/>
            <a:ext cx="3008313" cy="1162050"/>
          </a:xfrm>
        </p:spPr>
        <p:txBody>
          <a:bodyPr/>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4"/>
          <p:cNvSpPr>
            <a:spLocks noGrp="1"/>
          </p:cNvSpPr>
          <p:nvPr>
            <p:ph type="dt" sz="half" idx="10"/>
          </p:nvPr>
        </p:nvSpPr>
        <p:spPr/>
        <p:txBody>
          <a:bodyPr/>
          <a:lstStyle>
            <a:lvl1pPr>
              <a:defRPr/>
            </a:lvl1pPr>
          </a:lstStyle>
          <a:p>
            <a:endParaRPr lang="en-US" altLang="ja-JP">
              <a:solidFill>
                <a:srgbClr val="FFFFFF"/>
              </a:solidFill>
            </a:endParaRPr>
          </a:p>
        </p:txBody>
      </p:sp>
      <p:sp>
        <p:nvSpPr>
          <p:cNvPr id="6" name="フッター プレースホルダー 5"/>
          <p:cNvSpPr>
            <a:spLocks noGrp="1"/>
          </p:cNvSpPr>
          <p:nvPr>
            <p:ph type="ftr" sz="quarter" idx="11"/>
          </p:nvPr>
        </p:nvSpPr>
        <p:spPr/>
        <p:txBody>
          <a:bodyPr/>
          <a:lstStyle>
            <a:lvl1pPr>
              <a:defRPr/>
            </a:lvl1pPr>
          </a:lstStyle>
          <a:p>
            <a:endParaRPr lang="en-US" altLang="ja-JP">
              <a:solidFill>
                <a:srgbClr val="FFFFFF"/>
              </a:solidFill>
            </a:endParaRPr>
          </a:p>
        </p:txBody>
      </p:sp>
      <p:sp>
        <p:nvSpPr>
          <p:cNvPr id="7" name="スライド番号プレースホルダー 6"/>
          <p:cNvSpPr>
            <a:spLocks noGrp="1"/>
          </p:cNvSpPr>
          <p:nvPr>
            <p:ph type="sldNum" sz="quarter" idx="12"/>
          </p:nvPr>
        </p:nvSpPr>
        <p:spPr/>
        <p:txBody>
          <a:bodyPr/>
          <a:lstStyle>
            <a:lvl1pPr>
              <a:defRPr/>
            </a:lvl1pPr>
          </a:lstStyle>
          <a:p>
            <a:fld id="{D7B6BA71-B225-415A-BB61-78E3ED20A98B}" type="slidenum">
              <a:rPr lang="en-US" altLang="ja-JP">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9830861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4"/>
          <p:cNvSpPr>
            <a:spLocks noGrp="1"/>
          </p:cNvSpPr>
          <p:nvPr>
            <p:ph type="dt" sz="half" idx="10"/>
          </p:nvPr>
        </p:nvSpPr>
        <p:spPr/>
        <p:txBody>
          <a:bodyPr/>
          <a:lstStyle>
            <a:lvl1pPr>
              <a:defRPr/>
            </a:lvl1pPr>
          </a:lstStyle>
          <a:p>
            <a:endParaRPr lang="en-US" altLang="ja-JP">
              <a:solidFill>
                <a:srgbClr val="FFFFFF"/>
              </a:solidFill>
            </a:endParaRPr>
          </a:p>
        </p:txBody>
      </p:sp>
      <p:sp>
        <p:nvSpPr>
          <p:cNvPr id="6" name="フッター プレースホルダー 5"/>
          <p:cNvSpPr>
            <a:spLocks noGrp="1"/>
          </p:cNvSpPr>
          <p:nvPr>
            <p:ph type="ftr" sz="quarter" idx="11"/>
          </p:nvPr>
        </p:nvSpPr>
        <p:spPr/>
        <p:txBody>
          <a:bodyPr/>
          <a:lstStyle>
            <a:lvl1pPr>
              <a:defRPr/>
            </a:lvl1pPr>
          </a:lstStyle>
          <a:p>
            <a:endParaRPr lang="en-US" altLang="ja-JP">
              <a:solidFill>
                <a:srgbClr val="FFFFFF"/>
              </a:solidFill>
            </a:endParaRPr>
          </a:p>
        </p:txBody>
      </p:sp>
      <p:sp>
        <p:nvSpPr>
          <p:cNvPr id="7" name="スライド番号プレースホルダー 6"/>
          <p:cNvSpPr>
            <a:spLocks noGrp="1"/>
          </p:cNvSpPr>
          <p:nvPr>
            <p:ph type="sldNum" sz="quarter" idx="12"/>
          </p:nvPr>
        </p:nvSpPr>
        <p:spPr/>
        <p:txBody>
          <a:bodyPr/>
          <a:lstStyle>
            <a:lvl1pPr>
              <a:defRPr/>
            </a:lvl1pPr>
          </a:lstStyle>
          <a:p>
            <a:fld id="{C56BF32E-330D-4B86-B5BB-F715A82F733F}" type="slidenum">
              <a:rPr lang="en-US" altLang="ja-JP">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35991987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endParaRPr lang="en-US" altLang="ja-JP">
              <a:solidFill>
                <a:srgbClr val="FFFFFF"/>
              </a:solidFill>
            </a:endParaRPr>
          </a:p>
        </p:txBody>
      </p:sp>
      <p:sp>
        <p:nvSpPr>
          <p:cNvPr id="5" name="フッター プレースホルダー 4"/>
          <p:cNvSpPr>
            <a:spLocks noGrp="1"/>
          </p:cNvSpPr>
          <p:nvPr>
            <p:ph type="ftr" sz="quarter" idx="11"/>
          </p:nvPr>
        </p:nvSpPr>
        <p:spPr/>
        <p:txBody>
          <a:bodyPr/>
          <a:lstStyle>
            <a:lvl1pPr>
              <a:defRPr/>
            </a:lvl1pPr>
          </a:lstStyle>
          <a:p>
            <a:endParaRPr lang="en-US" altLang="ja-JP">
              <a:solidFill>
                <a:srgbClr val="FFFFFF"/>
              </a:solidFill>
            </a:endParaRPr>
          </a:p>
        </p:txBody>
      </p:sp>
      <p:sp>
        <p:nvSpPr>
          <p:cNvPr id="6" name="スライド番号プレースホルダー 5"/>
          <p:cNvSpPr>
            <a:spLocks noGrp="1"/>
          </p:cNvSpPr>
          <p:nvPr>
            <p:ph type="sldNum" sz="quarter" idx="12"/>
          </p:nvPr>
        </p:nvSpPr>
        <p:spPr/>
        <p:txBody>
          <a:bodyPr/>
          <a:lstStyle>
            <a:lvl1pPr>
              <a:defRPr/>
            </a:lvl1pPr>
          </a:lstStyle>
          <a:p>
            <a:fld id="{864F8EA0-11E2-4085-8D83-407EBD6AF1CA}" type="slidenum">
              <a:rPr lang="en-US" altLang="ja-JP">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17557737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6225" y="274639"/>
            <a:ext cx="2055813" cy="5851525"/>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455614" y="274639"/>
            <a:ext cx="6018212"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endParaRPr lang="en-US" altLang="ja-JP">
              <a:solidFill>
                <a:srgbClr val="FFFFFF"/>
              </a:solidFill>
            </a:endParaRPr>
          </a:p>
        </p:txBody>
      </p:sp>
      <p:sp>
        <p:nvSpPr>
          <p:cNvPr id="5" name="フッター プレースホルダー 4"/>
          <p:cNvSpPr>
            <a:spLocks noGrp="1"/>
          </p:cNvSpPr>
          <p:nvPr>
            <p:ph type="ftr" sz="quarter" idx="11"/>
          </p:nvPr>
        </p:nvSpPr>
        <p:spPr/>
        <p:txBody>
          <a:bodyPr/>
          <a:lstStyle>
            <a:lvl1pPr>
              <a:defRPr/>
            </a:lvl1pPr>
          </a:lstStyle>
          <a:p>
            <a:endParaRPr lang="en-US" altLang="ja-JP">
              <a:solidFill>
                <a:srgbClr val="FFFFFF"/>
              </a:solidFill>
            </a:endParaRPr>
          </a:p>
        </p:txBody>
      </p:sp>
      <p:sp>
        <p:nvSpPr>
          <p:cNvPr id="6" name="スライド番号プレースホルダー 5"/>
          <p:cNvSpPr>
            <a:spLocks noGrp="1"/>
          </p:cNvSpPr>
          <p:nvPr>
            <p:ph type="sldNum" sz="quarter" idx="12"/>
          </p:nvPr>
        </p:nvSpPr>
        <p:spPr/>
        <p:txBody>
          <a:bodyPr/>
          <a:lstStyle>
            <a:lvl1pPr>
              <a:defRPr/>
            </a:lvl1pPr>
          </a:lstStyle>
          <a:p>
            <a:fld id="{61C8AAC0-2B1B-4932-A132-83489A585582}" type="slidenum">
              <a:rPr lang="en-US" altLang="ja-JP">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34876613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4500"/>
            </a:lvl1pPr>
          </a:lstStyle>
          <a:p>
            <a:r>
              <a:rPr kumimoji="1" lang="ja-JP" altLang="en-US"/>
              <a:t>マスター タイトルの書式設定</a:t>
            </a:r>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endParaRPr lang="en-US" altLang="ja-JP">
              <a:solidFill>
                <a:srgbClr val="FFFFFF"/>
              </a:solidFill>
            </a:endParaRPr>
          </a:p>
        </p:txBody>
      </p:sp>
      <p:sp>
        <p:nvSpPr>
          <p:cNvPr id="5" name="フッター プレースホルダー 4"/>
          <p:cNvSpPr>
            <a:spLocks noGrp="1"/>
          </p:cNvSpPr>
          <p:nvPr>
            <p:ph type="ftr" sz="quarter" idx="11"/>
          </p:nvPr>
        </p:nvSpPr>
        <p:spPr/>
        <p:txBody>
          <a:bodyPr/>
          <a:lstStyle/>
          <a:p>
            <a:endParaRPr lang="en-US" altLang="ja-JP">
              <a:solidFill>
                <a:srgbClr val="FFFFFF"/>
              </a:solidFill>
            </a:endParaRPr>
          </a:p>
        </p:txBody>
      </p:sp>
      <p:sp>
        <p:nvSpPr>
          <p:cNvPr id="6" name="スライド番号プレースホルダー 5"/>
          <p:cNvSpPr>
            <a:spLocks noGrp="1"/>
          </p:cNvSpPr>
          <p:nvPr>
            <p:ph type="sldNum" sz="quarter" idx="12"/>
          </p:nvPr>
        </p:nvSpPr>
        <p:spPr/>
        <p:txBody>
          <a:bodyPr/>
          <a:lstStyle/>
          <a:p>
            <a:fld id="{C6D6E4C0-557C-44D5-BE07-706A86307703}" type="slidenum">
              <a:rPr lang="en-US" altLang="ja-JP" smtClean="0">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15346888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lang="en-US" altLang="ja-JP">
              <a:solidFill>
                <a:srgbClr val="FFFFFF"/>
              </a:solidFill>
            </a:endParaRPr>
          </a:p>
        </p:txBody>
      </p:sp>
      <p:sp>
        <p:nvSpPr>
          <p:cNvPr id="5" name="フッター プレースホルダー 4"/>
          <p:cNvSpPr>
            <a:spLocks noGrp="1"/>
          </p:cNvSpPr>
          <p:nvPr>
            <p:ph type="ftr" sz="quarter" idx="11"/>
          </p:nvPr>
        </p:nvSpPr>
        <p:spPr/>
        <p:txBody>
          <a:bodyPr/>
          <a:lstStyle/>
          <a:p>
            <a:endParaRPr lang="en-US" altLang="ja-JP">
              <a:solidFill>
                <a:srgbClr val="FFFFFF"/>
              </a:solidFill>
            </a:endParaRPr>
          </a:p>
        </p:txBody>
      </p:sp>
      <p:sp>
        <p:nvSpPr>
          <p:cNvPr id="6" name="スライド番号プレースホルダー 5"/>
          <p:cNvSpPr>
            <a:spLocks noGrp="1"/>
          </p:cNvSpPr>
          <p:nvPr>
            <p:ph type="sldNum" sz="quarter" idx="12"/>
          </p:nvPr>
        </p:nvSpPr>
        <p:spPr/>
        <p:txBody>
          <a:bodyPr/>
          <a:lstStyle/>
          <a:p>
            <a:fld id="{09B8EB85-E6BB-49C8-977B-DA6BFD9FFA6D}" type="slidenum">
              <a:rPr lang="en-US" altLang="ja-JP" smtClean="0">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15334869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39"/>
            <a:ext cx="7886700" cy="2852737"/>
          </a:xfrm>
        </p:spPr>
        <p:txBody>
          <a:bodyPr anchor="b"/>
          <a:lstStyle>
            <a:lvl1pPr>
              <a:defRPr sz="45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endParaRPr lang="en-US" altLang="ja-JP">
              <a:solidFill>
                <a:srgbClr val="FFFFFF"/>
              </a:solidFill>
            </a:endParaRPr>
          </a:p>
        </p:txBody>
      </p:sp>
      <p:sp>
        <p:nvSpPr>
          <p:cNvPr id="5" name="フッター プレースホルダー 4"/>
          <p:cNvSpPr>
            <a:spLocks noGrp="1"/>
          </p:cNvSpPr>
          <p:nvPr>
            <p:ph type="ftr" sz="quarter" idx="11"/>
          </p:nvPr>
        </p:nvSpPr>
        <p:spPr/>
        <p:txBody>
          <a:bodyPr/>
          <a:lstStyle/>
          <a:p>
            <a:endParaRPr lang="en-US" altLang="ja-JP">
              <a:solidFill>
                <a:srgbClr val="FFFFFF"/>
              </a:solidFill>
            </a:endParaRPr>
          </a:p>
        </p:txBody>
      </p:sp>
      <p:sp>
        <p:nvSpPr>
          <p:cNvPr id="6" name="スライド番号プレースホルダー 5"/>
          <p:cNvSpPr>
            <a:spLocks noGrp="1"/>
          </p:cNvSpPr>
          <p:nvPr>
            <p:ph type="sldNum" sz="quarter" idx="12"/>
          </p:nvPr>
        </p:nvSpPr>
        <p:spPr/>
        <p:txBody>
          <a:bodyPr/>
          <a:lstStyle/>
          <a:p>
            <a:fld id="{81044DBE-4F81-4938-84BD-64C1AB0076E1}" type="slidenum">
              <a:rPr lang="en-US" altLang="ja-JP" smtClean="0">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42667232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endParaRPr lang="en-US" altLang="ja-JP">
              <a:solidFill>
                <a:srgbClr val="FFFFFF"/>
              </a:solidFill>
            </a:endParaRPr>
          </a:p>
        </p:txBody>
      </p:sp>
      <p:sp>
        <p:nvSpPr>
          <p:cNvPr id="6" name="フッター プレースホルダー 5"/>
          <p:cNvSpPr>
            <a:spLocks noGrp="1"/>
          </p:cNvSpPr>
          <p:nvPr>
            <p:ph type="ftr" sz="quarter" idx="11"/>
          </p:nvPr>
        </p:nvSpPr>
        <p:spPr/>
        <p:txBody>
          <a:bodyPr/>
          <a:lstStyle/>
          <a:p>
            <a:endParaRPr lang="en-US" altLang="ja-JP">
              <a:solidFill>
                <a:srgbClr val="FFFFFF"/>
              </a:solidFill>
            </a:endParaRPr>
          </a:p>
        </p:txBody>
      </p:sp>
      <p:sp>
        <p:nvSpPr>
          <p:cNvPr id="7" name="スライド番号プレースホルダー 6"/>
          <p:cNvSpPr>
            <a:spLocks noGrp="1"/>
          </p:cNvSpPr>
          <p:nvPr>
            <p:ph type="sldNum" sz="quarter" idx="12"/>
          </p:nvPr>
        </p:nvSpPr>
        <p:spPr/>
        <p:txBody>
          <a:bodyPr/>
          <a:lstStyle/>
          <a:p>
            <a:fld id="{C1518FA9-6D48-4D00-B5E7-1F49FE19D6A5}" type="slidenum">
              <a:rPr lang="en-US" altLang="ja-JP" smtClean="0">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365626227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6"/>
            <a:ext cx="78867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29150" y="2505075"/>
            <a:ext cx="3887391"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endParaRPr lang="en-US" altLang="ja-JP">
              <a:solidFill>
                <a:srgbClr val="FFFFFF"/>
              </a:solidFill>
            </a:endParaRPr>
          </a:p>
        </p:txBody>
      </p:sp>
      <p:sp>
        <p:nvSpPr>
          <p:cNvPr id="8" name="フッター プレースホルダー 7"/>
          <p:cNvSpPr>
            <a:spLocks noGrp="1"/>
          </p:cNvSpPr>
          <p:nvPr>
            <p:ph type="ftr" sz="quarter" idx="11"/>
          </p:nvPr>
        </p:nvSpPr>
        <p:spPr/>
        <p:txBody>
          <a:bodyPr/>
          <a:lstStyle/>
          <a:p>
            <a:endParaRPr lang="en-US" altLang="ja-JP">
              <a:solidFill>
                <a:srgbClr val="FFFFFF"/>
              </a:solidFill>
            </a:endParaRPr>
          </a:p>
        </p:txBody>
      </p:sp>
      <p:sp>
        <p:nvSpPr>
          <p:cNvPr id="9" name="スライド番号プレースホルダー 8"/>
          <p:cNvSpPr>
            <a:spLocks noGrp="1"/>
          </p:cNvSpPr>
          <p:nvPr>
            <p:ph type="sldNum" sz="quarter" idx="12"/>
          </p:nvPr>
        </p:nvSpPr>
        <p:spPr/>
        <p:txBody>
          <a:bodyPr/>
          <a:lstStyle/>
          <a:p>
            <a:fld id="{80D08217-2FF2-4B63-83C6-91C94663E494}" type="slidenum">
              <a:rPr lang="en-US" altLang="ja-JP" smtClean="0">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1087598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2"/>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fld id="{E6EB7081-6213-48B0-BD8D-77C34B13518F}" type="slidenum">
              <a:rPr lang="ja-JP" altLang="en-US">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112483290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endParaRPr lang="en-US" altLang="ja-JP">
              <a:solidFill>
                <a:srgbClr val="FFFFFF"/>
              </a:solidFill>
            </a:endParaRPr>
          </a:p>
        </p:txBody>
      </p:sp>
      <p:sp>
        <p:nvSpPr>
          <p:cNvPr id="4" name="フッター プレースホルダー 3"/>
          <p:cNvSpPr>
            <a:spLocks noGrp="1"/>
          </p:cNvSpPr>
          <p:nvPr>
            <p:ph type="ftr" sz="quarter" idx="11"/>
          </p:nvPr>
        </p:nvSpPr>
        <p:spPr/>
        <p:txBody>
          <a:bodyPr/>
          <a:lstStyle/>
          <a:p>
            <a:endParaRPr lang="en-US" altLang="ja-JP">
              <a:solidFill>
                <a:srgbClr val="FFFFFF"/>
              </a:solidFill>
            </a:endParaRPr>
          </a:p>
        </p:txBody>
      </p:sp>
      <p:sp>
        <p:nvSpPr>
          <p:cNvPr id="5" name="スライド番号プレースホルダー 4"/>
          <p:cNvSpPr>
            <a:spLocks noGrp="1"/>
          </p:cNvSpPr>
          <p:nvPr>
            <p:ph type="sldNum" sz="quarter" idx="12"/>
          </p:nvPr>
        </p:nvSpPr>
        <p:spPr/>
        <p:txBody>
          <a:bodyPr/>
          <a:lstStyle/>
          <a:p>
            <a:fld id="{D9D97851-4D01-4C96-852C-F89CAA779932}" type="slidenum">
              <a:rPr lang="en-US" altLang="ja-JP" smtClean="0">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21245419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endParaRPr lang="en-US" altLang="ja-JP">
              <a:solidFill>
                <a:srgbClr val="FFFFFF"/>
              </a:solidFill>
            </a:endParaRPr>
          </a:p>
        </p:txBody>
      </p:sp>
      <p:sp>
        <p:nvSpPr>
          <p:cNvPr id="3" name="フッター プレースホルダー 2"/>
          <p:cNvSpPr>
            <a:spLocks noGrp="1"/>
          </p:cNvSpPr>
          <p:nvPr>
            <p:ph type="ftr" sz="quarter" idx="11"/>
          </p:nvPr>
        </p:nvSpPr>
        <p:spPr/>
        <p:txBody>
          <a:bodyPr/>
          <a:lstStyle/>
          <a:p>
            <a:endParaRPr lang="en-US" altLang="ja-JP">
              <a:solidFill>
                <a:srgbClr val="FFFFFF"/>
              </a:solidFill>
            </a:endParaRPr>
          </a:p>
        </p:txBody>
      </p:sp>
      <p:sp>
        <p:nvSpPr>
          <p:cNvPr id="4" name="スライド番号プレースホルダー 3"/>
          <p:cNvSpPr>
            <a:spLocks noGrp="1"/>
          </p:cNvSpPr>
          <p:nvPr>
            <p:ph type="sldNum" sz="quarter" idx="12"/>
          </p:nvPr>
        </p:nvSpPr>
        <p:spPr/>
        <p:txBody>
          <a:bodyPr/>
          <a:lstStyle/>
          <a:p>
            <a:fld id="{A53CBCB1-8C15-4639-B203-8580E668091E}" type="slidenum">
              <a:rPr lang="en-US" altLang="ja-JP" smtClean="0">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236166854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a:t>マスター タイトルの書式設定</a:t>
            </a:r>
          </a:p>
        </p:txBody>
      </p:sp>
      <p:sp>
        <p:nvSpPr>
          <p:cNvPr id="3" name="コンテンツ プレースホルダー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lang="en-US" altLang="ja-JP">
              <a:solidFill>
                <a:srgbClr val="FFFFFF"/>
              </a:solidFill>
            </a:endParaRPr>
          </a:p>
        </p:txBody>
      </p:sp>
      <p:sp>
        <p:nvSpPr>
          <p:cNvPr id="6" name="フッター プレースホルダー 5"/>
          <p:cNvSpPr>
            <a:spLocks noGrp="1"/>
          </p:cNvSpPr>
          <p:nvPr>
            <p:ph type="ftr" sz="quarter" idx="11"/>
          </p:nvPr>
        </p:nvSpPr>
        <p:spPr/>
        <p:txBody>
          <a:bodyPr/>
          <a:lstStyle/>
          <a:p>
            <a:endParaRPr lang="en-US" altLang="ja-JP">
              <a:solidFill>
                <a:srgbClr val="FFFFFF"/>
              </a:solidFill>
            </a:endParaRPr>
          </a:p>
        </p:txBody>
      </p:sp>
      <p:sp>
        <p:nvSpPr>
          <p:cNvPr id="7" name="スライド番号プレースホルダー 6"/>
          <p:cNvSpPr>
            <a:spLocks noGrp="1"/>
          </p:cNvSpPr>
          <p:nvPr>
            <p:ph type="sldNum" sz="quarter" idx="12"/>
          </p:nvPr>
        </p:nvSpPr>
        <p:spPr/>
        <p:txBody>
          <a:bodyPr/>
          <a:lstStyle/>
          <a:p>
            <a:fld id="{D7B6BA71-B225-415A-BB61-78E3ED20A98B}" type="slidenum">
              <a:rPr lang="en-US" altLang="ja-JP" smtClean="0">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112258051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a:t>マスター タイトルの書式設定</a:t>
            </a:r>
          </a:p>
        </p:txBody>
      </p:sp>
      <p:sp>
        <p:nvSpPr>
          <p:cNvPr id="3" name="図プレースホルダー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lang="en-US" altLang="ja-JP">
              <a:solidFill>
                <a:srgbClr val="FFFFFF"/>
              </a:solidFill>
            </a:endParaRPr>
          </a:p>
        </p:txBody>
      </p:sp>
      <p:sp>
        <p:nvSpPr>
          <p:cNvPr id="6" name="フッター プレースホルダー 5"/>
          <p:cNvSpPr>
            <a:spLocks noGrp="1"/>
          </p:cNvSpPr>
          <p:nvPr>
            <p:ph type="ftr" sz="quarter" idx="11"/>
          </p:nvPr>
        </p:nvSpPr>
        <p:spPr/>
        <p:txBody>
          <a:bodyPr/>
          <a:lstStyle/>
          <a:p>
            <a:endParaRPr lang="en-US" altLang="ja-JP">
              <a:solidFill>
                <a:srgbClr val="FFFFFF"/>
              </a:solidFill>
            </a:endParaRPr>
          </a:p>
        </p:txBody>
      </p:sp>
      <p:sp>
        <p:nvSpPr>
          <p:cNvPr id="7" name="スライド番号プレースホルダー 6"/>
          <p:cNvSpPr>
            <a:spLocks noGrp="1"/>
          </p:cNvSpPr>
          <p:nvPr>
            <p:ph type="sldNum" sz="quarter" idx="12"/>
          </p:nvPr>
        </p:nvSpPr>
        <p:spPr/>
        <p:txBody>
          <a:bodyPr/>
          <a:lstStyle/>
          <a:p>
            <a:fld id="{C56BF32E-330D-4B86-B5BB-F715A82F733F}" type="slidenum">
              <a:rPr lang="en-US" altLang="ja-JP" smtClean="0">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10432299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lang="en-US" altLang="ja-JP">
              <a:solidFill>
                <a:srgbClr val="FFFFFF"/>
              </a:solidFill>
            </a:endParaRPr>
          </a:p>
        </p:txBody>
      </p:sp>
      <p:sp>
        <p:nvSpPr>
          <p:cNvPr id="5" name="フッター プレースホルダー 4"/>
          <p:cNvSpPr>
            <a:spLocks noGrp="1"/>
          </p:cNvSpPr>
          <p:nvPr>
            <p:ph type="ftr" sz="quarter" idx="11"/>
          </p:nvPr>
        </p:nvSpPr>
        <p:spPr/>
        <p:txBody>
          <a:bodyPr/>
          <a:lstStyle/>
          <a:p>
            <a:endParaRPr lang="en-US" altLang="ja-JP">
              <a:solidFill>
                <a:srgbClr val="FFFFFF"/>
              </a:solidFill>
            </a:endParaRPr>
          </a:p>
        </p:txBody>
      </p:sp>
      <p:sp>
        <p:nvSpPr>
          <p:cNvPr id="6" name="スライド番号プレースホルダー 5"/>
          <p:cNvSpPr>
            <a:spLocks noGrp="1"/>
          </p:cNvSpPr>
          <p:nvPr>
            <p:ph type="sldNum" sz="quarter" idx="12"/>
          </p:nvPr>
        </p:nvSpPr>
        <p:spPr/>
        <p:txBody>
          <a:bodyPr/>
          <a:lstStyle/>
          <a:p>
            <a:fld id="{864F8EA0-11E2-4085-8D83-407EBD6AF1CA}" type="slidenum">
              <a:rPr lang="en-US" altLang="ja-JP" smtClean="0">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291208227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5" y="365125"/>
            <a:ext cx="1971675"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628650" y="365125"/>
            <a:ext cx="5800725"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lang="en-US" altLang="ja-JP">
              <a:solidFill>
                <a:srgbClr val="FFFFFF"/>
              </a:solidFill>
            </a:endParaRPr>
          </a:p>
        </p:txBody>
      </p:sp>
      <p:sp>
        <p:nvSpPr>
          <p:cNvPr id="5" name="フッター プレースホルダー 4"/>
          <p:cNvSpPr>
            <a:spLocks noGrp="1"/>
          </p:cNvSpPr>
          <p:nvPr>
            <p:ph type="ftr" sz="quarter" idx="11"/>
          </p:nvPr>
        </p:nvSpPr>
        <p:spPr/>
        <p:txBody>
          <a:bodyPr/>
          <a:lstStyle/>
          <a:p>
            <a:endParaRPr lang="en-US" altLang="ja-JP">
              <a:solidFill>
                <a:srgbClr val="FFFFFF"/>
              </a:solidFill>
            </a:endParaRPr>
          </a:p>
        </p:txBody>
      </p:sp>
      <p:sp>
        <p:nvSpPr>
          <p:cNvPr id="6" name="スライド番号プレースホルダー 5"/>
          <p:cNvSpPr>
            <a:spLocks noGrp="1"/>
          </p:cNvSpPr>
          <p:nvPr>
            <p:ph type="sldNum" sz="quarter" idx="12"/>
          </p:nvPr>
        </p:nvSpPr>
        <p:spPr/>
        <p:txBody>
          <a:bodyPr/>
          <a:lstStyle/>
          <a:p>
            <a:fld id="{61C8AAC0-2B1B-4932-A132-83489A585582}" type="slidenum">
              <a:rPr lang="en-US" altLang="ja-JP" smtClean="0">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32788454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2693988" y="1600202"/>
            <a:ext cx="3086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932489" y="1600202"/>
            <a:ext cx="30876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fld id="{93A0170A-0A89-40F5-83C9-F5DCC7838122}" type="slidenum">
              <a:rPr lang="ja-JP" altLang="en-US">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25639514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9" name="Rectangle 6"/>
          <p:cNvSpPr>
            <a:spLocks noGrp="1" noChangeArrowheads="1"/>
          </p:cNvSpPr>
          <p:nvPr>
            <p:ph type="sldNum" sz="quarter" idx="12"/>
          </p:nvPr>
        </p:nvSpPr>
        <p:spPr>
          <a:ln/>
        </p:spPr>
        <p:txBody>
          <a:bodyPr/>
          <a:lstStyle>
            <a:lvl1pPr>
              <a:defRPr/>
            </a:lvl1pPr>
          </a:lstStyle>
          <a:p>
            <a:fld id="{C33F110A-3C00-4AE0-805D-F05D0584FF9C}" type="slidenum">
              <a:rPr lang="ja-JP" altLang="en-US">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30074241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5" name="Rectangle 6"/>
          <p:cNvSpPr>
            <a:spLocks noGrp="1" noChangeArrowheads="1"/>
          </p:cNvSpPr>
          <p:nvPr>
            <p:ph type="sldNum" sz="quarter" idx="12"/>
          </p:nvPr>
        </p:nvSpPr>
        <p:spPr>
          <a:ln/>
        </p:spPr>
        <p:txBody>
          <a:bodyPr/>
          <a:lstStyle>
            <a:lvl1pPr>
              <a:defRPr/>
            </a:lvl1pPr>
          </a:lstStyle>
          <a:p>
            <a:fld id="{3FC7D649-D8CD-4306-98D0-2B38E0D5994B}" type="slidenum">
              <a:rPr lang="ja-JP" altLang="en-US">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3164242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4" name="Rectangle 6"/>
          <p:cNvSpPr>
            <a:spLocks noGrp="1" noChangeArrowheads="1"/>
          </p:cNvSpPr>
          <p:nvPr>
            <p:ph type="sldNum" sz="quarter" idx="12"/>
          </p:nvPr>
        </p:nvSpPr>
        <p:spPr>
          <a:ln/>
        </p:spPr>
        <p:txBody>
          <a:bodyPr/>
          <a:lstStyle>
            <a:lvl1pPr>
              <a:defRPr/>
            </a:lvl1pPr>
          </a:lstStyle>
          <a:p>
            <a:fld id="{674F11B0-C2F7-4B49-921F-F2726F9E7930}" type="slidenum">
              <a:rPr lang="ja-JP" altLang="en-US">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25729215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1" y="273050"/>
            <a:ext cx="3008313" cy="1162050"/>
          </a:xfrm>
        </p:spPr>
        <p:txBody>
          <a:bodyPr/>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fld id="{C411D79E-93D0-4498-BECB-8198C23B155B}" type="slidenum">
              <a:rPr lang="ja-JP" altLang="en-US">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3279460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fld id="{E5291DAA-06D4-4361-8667-3A4D9BE584D5}" type="slidenum">
              <a:rPr lang="ja-JP" altLang="en-US">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3517807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ags" Target="../tags/tag3.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ags" Target="../tags/tag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5"/>
            </p:custDataLst>
          </p:nvPr>
        </p:nvSpPr>
        <p:spPr bwMode="auto">
          <a:xfrm>
            <a:off x="2703513" y="274638"/>
            <a:ext cx="631666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custDataLst>
              <p:tags r:id="rId16"/>
            </p:custDataLst>
          </p:nvPr>
        </p:nvSpPr>
        <p:spPr bwMode="auto">
          <a:xfrm>
            <a:off x="2693989" y="1600202"/>
            <a:ext cx="6326187"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400">
                <a:latin typeface="Arial" charset="0"/>
                <a:ea typeface="ＭＳ Ｐゴシック" pitchFamily="50" charset="-128"/>
              </a:defRPr>
            </a:lvl1pPr>
          </a:lstStyle>
          <a:p>
            <a:pPr fontAlgn="base">
              <a:spcBef>
                <a:spcPct val="0"/>
              </a:spcBef>
              <a:spcAft>
                <a:spcPct val="0"/>
              </a:spcAft>
              <a:defRPr/>
            </a:pPr>
            <a:endParaRPr lang="en-US" altLang="ja-JP">
              <a:solidFill>
                <a:srgbClr val="FFFFFF"/>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400">
                <a:latin typeface="Arial" charset="0"/>
                <a:ea typeface="ＭＳ Ｐゴシック" pitchFamily="50" charset="-128"/>
              </a:defRPr>
            </a:lvl1pPr>
          </a:lstStyle>
          <a:p>
            <a:pPr fontAlgn="base">
              <a:spcBef>
                <a:spcPct val="0"/>
              </a:spcBef>
              <a:spcAft>
                <a:spcPct val="0"/>
              </a:spcAft>
              <a:defRPr/>
            </a:pPr>
            <a:endParaRPr lang="en-US" altLang="ja-JP">
              <a:solidFill>
                <a:srgbClr val="FFFFFF"/>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400"/>
            </a:lvl1pPr>
          </a:lstStyle>
          <a:p>
            <a:pPr fontAlgn="base">
              <a:spcBef>
                <a:spcPct val="0"/>
              </a:spcBef>
              <a:spcAft>
                <a:spcPct val="0"/>
              </a:spcAft>
            </a:pPr>
            <a:fld id="{12045415-F8A1-4D5C-8279-D5BDBE1131A9}" type="slidenum">
              <a:rPr lang="ja-JP" altLang="en-US" smtClean="0">
                <a:solidFill>
                  <a:srgbClr val="FFFFFF"/>
                </a:solidFill>
                <a:ea typeface="ＭＳ Ｐゴシック" panose="020B0600070205080204" pitchFamily="50" charset="-128"/>
              </a:rPr>
              <a:pPr fontAlgn="base">
                <a:spcBef>
                  <a:spcPct val="0"/>
                </a:spcBef>
                <a:spcAft>
                  <a:spcPct val="0"/>
                </a:spcAft>
              </a:pPr>
              <a:t>‹#›</a:t>
            </a:fld>
            <a:endParaRPr lang="en-US" altLang="ja-JP">
              <a:solidFill>
                <a:srgbClr val="FFFFFF"/>
              </a:solidFill>
              <a:ea typeface="ＭＳ Ｐゴシック" panose="020B0600070205080204" pitchFamily="50" charset="-128"/>
            </a:endParaRPr>
          </a:p>
        </p:txBody>
      </p:sp>
    </p:spTree>
    <p:extLst>
      <p:ext uri="{BB962C8B-B14F-4D97-AF65-F5344CB8AC3E}">
        <p14:creationId xmlns:p14="http://schemas.microsoft.com/office/powerpoint/2010/main" val="551687710"/>
      </p:ext>
    </p:extLst>
  </p:cSld>
  <p:clrMap bg1="dk2" tx1="lt1" bg2="dk1"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txStyles>
    <p:titleStyle>
      <a:lvl1pPr algn="l" rtl="0" eaLnBrk="0" fontAlgn="base" hangingPunct="0">
        <a:spcBef>
          <a:spcPct val="0"/>
        </a:spcBef>
        <a:spcAft>
          <a:spcPct val="0"/>
        </a:spcAft>
        <a:buClr>
          <a:schemeClr val="tx1"/>
        </a:buClr>
        <a:defRPr sz="3200">
          <a:solidFill>
            <a:schemeClr val="tx1"/>
          </a:solidFill>
          <a:latin typeface="+mj-lt"/>
          <a:ea typeface="+mj-ea"/>
          <a:cs typeface="+mj-cs"/>
        </a:defRPr>
      </a:lvl1pPr>
      <a:lvl2pPr algn="l" rtl="0" eaLnBrk="0" fontAlgn="base" hangingPunct="0">
        <a:spcBef>
          <a:spcPct val="0"/>
        </a:spcBef>
        <a:spcAft>
          <a:spcPct val="0"/>
        </a:spcAft>
        <a:buClr>
          <a:schemeClr val="tx1"/>
        </a:buClr>
        <a:defRPr sz="3200">
          <a:solidFill>
            <a:schemeClr val="tx1"/>
          </a:solidFill>
          <a:latin typeface="Arial" charset="0"/>
        </a:defRPr>
      </a:lvl2pPr>
      <a:lvl3pPr algn="l" rtl="0" eaLnBrk="0" fontAlgn="base" hangingPunct="0">
        <a:spcBef>
          <a:spcPct val="0"/>
        </a:spcBef>
        <a:spcAft>
          <a:spcPct val="0"/>
        </a:spcAft>
        <a:buClr>
          <a:schemeClr val="tx1"/>
        </a:buClr>
        <a:defRPr sz="3200">
          <a:solidFill>
            <a:schemeClr val="tx1"/>
          </a:solidFill>
          <a:latin typeface="Arial" charset="0"/>
        </a:defRPr>
      </a:lvl3pPr>
      <a:lvl4pPr algn="l" rtl="0" eaLnBrk="0" fontAlgn="base" hangingPunct="0">
        <a:spcBef>
          <a:spcPct val="0"/>
        </a:spcBef>
        <a:spcAft>
          <a:spcPct val="0"/>
        </a:spcAft>
        <a:buClr>
          <a:schemeClr val="tx1"/>
        </a:buClr>
        <a:defRPr sz="3200">
          <a:solidFill>
            <a:schemeClr val="tx1"/>
          </a:solidFill>
          <a:latin typeface="Arial" charset="0"/>
        </a:defRPr>
      </a:lvl4pPr>
      <a:lvl5pPr algn="l" rtl="0" eaLnBrk="0" fontAlgn="base" hangingPunct="0">
        <a:spcBef>
          <a:spcPct val="0"/>
        </a:spcBef>
        <a:spcAft>
          <a:spcPct val="0"/>
        </a:spcAft>
        <a:buClr>
          <a:schemeClr val="tx1"/>
        </a:buClr>
        <a:defRPr sz="3200">
          <a:solidFill>
            <a:schemeClr val="tx1"/>
          </a:solidFill>
          <a:latin typeface="Arial" charset="0"/>
        </a:defRPr>
      </a:lvl5pPr>
      <a:lvl6pPr marL="457200" algn="l" rtl="0" fontAlgn="base">
        <a:spcBef>
          <a:spcPct val="0"/>
        </a:spcBef>
        <a:spcAft>
          <a:spcPct val="0"/>
        </a:spcAft>
        <a:buClr>
          <a:schemeClr val="tx1"/>
        </a:buClr>
        <a:defRPr sz="3200">
          <a:solidFill>
            <a:schemeClr val="tx1"/>
          </a:solidFill>
          <a:latin typeface="Arial" charset="0"/>
        </a:defRPr>
      </a:lvl6pPr>
      <a:lvl7pPr marL="914400" algn="l" rtl="0" fontAlgn="base">
        <a:spcBef>
          <a:spcPct val="0"/>
        </a:spcBef>
        <a:spcAft>
          <a:spcPct val="0"/>
        </a:spcAft>
        <a:buClr>
          <a:schemeClr val="tx1"/>
        </a:buClr>
        <a:defRPr sz="3200">
          <a:solidFill>
            <a:schemeClr val="tx1"/>
          </a:solidFill>
          <a:latin typeface="Arial" charset="0"/>
        </a:defRPr>
      </a:lvl7pPr>
      <a:lvl8pPr marL="1371600" algn="l" rtl="0" fontAlgn="base">
        <a:spcBef>
          <a:spcPct val="0"/>
        </a:spcBef>
        <a:spcAft>
          <a:spcPct val="0"/>
        </a:spcAft>
        <a:buClr>
          <a:schemeClr val="tx1"/>
        </a:buClr>
        <a:defRPr sz="3200">
          <a:solidFill>
            <a:schemeClr val="tx1"/>
          </a:solidFill>
          <a:latin typeface="Arial" charset="0"/>
        </a:defRPr>
      </a:lvl8pPr>
      <a:lvl9pPr marL="1828800" algn="l" rtl="0" fontAlgn="base">
        <a:spcBef>
          <a:spcPct val="0"/>
        </a:spcBef>
        <a:spcAft>
          <a:spcPct val="0"/>
        </a:spcAft>
        <a:buClr>
          <a:schemeClr val="tx1"/>
        </a:buClr>
        <a:defRPr sz="3200">
          <a:solidFill>
            <a:schemeClr val="tx1"/>
          </a:solidFill>
          <a:latin typeface="Arial" charset="0"/>
        </a:defRPr>
      </a:lvl9pPr>
    </p:titleStyle>
    <p:bodyStyle>
      <a:lvl1pPr marL="342900" indent="-342900" algn="l" rtl="0" eaLnBrk="0" fontAlgn="base" hangingPunct="0">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400">
          <a:solidFill>
            <a:schemeClr val="tx1"/>
          </a:solidFill>
          <a:latin typeface="+mn-lt"/>
        </a:defRPr>
      </a:lvl4pPr>
      <a:lvl5pPr marL="2057400" indent="-228600" algn="l" rtl="0" eaLnBrk="0" fontAlgn="base" hangingPunct="0">
        <a:spcBef>
          <a:spcPct val="20000"/>
        </a:spcBef>
        <a:spcAft>
          <a:spcPct val="0"/>
        </a:spcAft>
        <a:buClr>
          <a:schemeClr val="tx1"/>
        </a:buClr>
        <a:buChar char="•"/>
        <a:defRPr sz="2400">
          <a:solidFill>
            <a:schemeClr val="tx1"/>
          </a:solidFill>
          <a:latin typeface="+mn-lt"/>
        </a:defRPr>
      </a:lvl5pPr>
      <a:lvl6pPr marL="2514600" indent="-228600" algn="l" rtl="0" fontAlgn="base">
        <a:spcBef>
          <a:spcPct val="20000"/>
        </a:spcBef>
        <a:spcAft>
          <a:spcPct val="0"/>
        </a:spcAft>
        <a:buClr>
          <a:schemeClr val="tx1"/>
        </a:buClr>
        <a:buChar char="•"/>
        <a:defRPr sz="2400">
          <a:solidFill>
            <a:schemeClr val="tx1"/>
          </a:solidFill>
          <a:latin typeface="+mn-lt"/>
        </a:defRPr>
      </a:lvl6pPr>
      <a:lvl7pPr marL="2971800" indent="-228600" algn="l" rtl="0" fontAlgn="base">
        <a:spcBef>
          <a:spcPct val="20000"/>
        </a:spcBef>
        <a:spcAft>
          <a:spcPct val="0"/>
        </a:spcAft>
        <a:buClr>
          <a:schemeClr val="tx1"/>
        </a:buClr>
        <a:buChar char="•"/>
        <a:defRPr sz="2400">
          <a:solidFill>
            <a:schemeClr val="tx1"/>
          </a:solidFill>
          <a:latin typeface="+mn-lt"/>
        </a:defRPr>
      </a:lvl7pPr>
      <a:lvl8pPr marL="3429000" indent="-228600" algn="l" rtl="0" fontAlgn="base">
        <a:spcBef>
          <a:spcPct val="20000"/>
        </a:spcBef>
        <a:spcAft>
          <a:spcPct val="0"/>
        </a:spcAft>
        <a:buClr>
          <a:schemeClr val="tx1"/>
        </a:buClr>
        <a:buChar char="•"/>
        <a:defRPr sz="2400">
          <a:solidFill>
            <a:schemeClr val="tx1"/>
          </a:solidFill>
          <a:latin typeface="+mn-lt"/>
        </a:defRPr>
      </a:lvl8pPr>
      <a:lvl9pPr marL="3886200" indent="-228600" algn="l" rtl="0" fontAlgn="base">
        <a:spcBef>
          <a:spcPct val="20000"/>
        </a:spcBef>
        <a:spcAft>
          <a:spcPct val="0"/>
        </a:spcAft>
        <a:buClr>
          <a:schemeClr val="tx1"/>
        </a:buClr>
        <a:buChar char="•"/>
        <a:defRPr sz="24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136525" y="136525"/>
            <a:ext cx="8866188" cy="6581775"/>
          </a:xfrm>
          <a:prstGeom prst="rect">
            <a:avLst/>
          </a:prstGeom>
          <a:solidFill>
            <a:schemeClr val="bg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0" lang="ja-JP" altLang="en-US">
              <a:solidFill>
                <a:srgbClr val="FFFFFF"/>
              </a:solidFill>
            </a:endParaRPr>
          </a:p>
        </p:txBody>
      </p:sp>
      <p:sp>
        <p:nvSpPr>
          <p:cNvPr id="29699" name="Rectangle 3"/>
          <p:cNvSpPr>
            <a:spLocks noGrp="1" noChangeArrowheads="1"/>
          </p:cNvSpPr>
          <p:nvPr>
            <p:ph type="title"/>
            <p:custDataLst>
              <p:tags r:id="rId13"/>
            </p:custDataLst>
          </p:nvPr>
        </p:nvSpPr>
        <p:spPr bwMode="auto">
          <a:xfrm>
            <a:off x="455613" y="274638"/>
            <a:ext cx="8226425" cy="1143000"/>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altLang="ja-JP"/>
              <a:t>Click to edit Master title style</a:t>
            </a:r>
          </a:p>
        </p:txBody>
      </p:sp>
      <p:sp>
        <p:nvSpPr>
          <p:cNvPr id="29700" name="Rectangle 4"/>
          <p:cNvSpPr>
            <a:spLocks noGrp="1" noChangeArrowheads="1"/>
          </p:cNvSpPr>
          <p:nvPr>
            <p:ph type="body" idx="1"/>
            <p:custDataLst>
              <p:tags r:id="rId14"/>
            </p:custDataLst>
          </p:nvPr>
        </p:nvSpPr>
        <p:spPr bwMode="auto">
          <a:xfrm>
            <a:off x="455613" y="1600202"/>
            <a:ext cx="8226425" cy="4525963"/>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p>
        </p:txBody>
      </p:sp>
      <p:sp>
        <p:nvSpPr>
          <p:cNvPr id="29701" name="Rectangle 5"/>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ea typeface="ＭＳ Ｐゴシック" charset="-128"/>
              </a:defRPr>
            </a:lvl1pPr>
          </a:lstStyle>
          <a:p>
            <a:pPr fontAlgn="base">
              <a:spcBef>
                <a:spcPct val="0"/>
              </a:spcBef>
              <a:spcAft>
                <a:spcPct val="0"/>
              </a:spcAft>
            </a:pPr>
            <a:endParaRPr kumimoji="0" lang="en-US" altLang="ja-JP">
              <a:solidFill>
                <a:srgbClr val="FFFFFF"/>
              </a:solidFill>
            </a:endParaRPr>
          </a:p>
        </p:txBody>
      </p:sp>
      <p:sp>
        <p:nvSpPr>
          <p:cNvPr id="29702" name="Rectangle 6"/>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ea typeface="ＭＳ Ｐゴシック" charset="-128"/>
              </a:defRPr>
            </a:lvl1pPr>
          </a:lstStyle>
          <a:p>
            <a:pPr fontAlgn="base">
              <a:spcBef>
                <a:spcPct val="0"/>
              </a:spcBef>
              <a:spcAft>
                <a:spcPct val="0"/>
              </a:spcAft>
            </a:pPr>
            <a:endParaRPr kumimoji="0" lang="en-US" altLang="ja-JP">
              <a:solidFill>
                <a:srgbClr val="FFFFFF"/>
              </a:solidFill>
            </a:endParaRPr>
          </a:p>
        </p:txBody>
      </p:sp>
      <p:sp>
        <p:nvSpPr>
          <p:cNvPr id="29703" name="Rectangle 7"/>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ea typeface="ＭＳ Ｐゴシック" charset="-128"/>
              </a:defRPr>
            </a:lvl1pPr>
          </a:lstStyle>
          <a:p>
            <a:pPr fontAlgn="base">
              <a:spcBef>
                <a:spcPct val="0"/>
              </a:spcBef>
              <a:spcAft>
                <a:spcPct val="0"/>
              </a:spcAft>
            </a:pPr>
            <a:fld id="{ACB2A374-8D65-4112-AA4A-61F911911664}" type="slidenum">
              <a:rPr kumimoji="0" lang="en-US" altLang="ja-JP" smtClean="0">
                <a:solidFill>
                  <a:srgbClr val="FFFFFF"/>
                </a:solidFill>
              </a:rPr>
              <a:pPr fontAlgn="base">
                <a:spcBef>
                  <a:spcPct val="0"/>
                </a:spcBef>
                <a:spcAft>
                  <a:spcPct val="0"/>
                </a:spcAft>
              </a:pPr>
              <a:t>‹#›</a:t>
            </a:fld>
            <a:endParaRPr kumimoji="0" lang="en-US" altLang="ja-JP">
              <a:solidFill>
                <a:srgbClr val="FFFFFF"/>
              </a:solidFill>
            </a:endParaRPr>
          </a:p>
        </p:txBody>
      </p:sp>
    </p:spTree>
    <p:extLst>
      <p:ext uri="{BB962C8B-B14F-4D97-AF65-F5344CB8AC3E}">
        <p14:creationId xmlns:p14="http://schemas.microsoft.com/office/powerpoint/2010/main" val="4098085435"/>
      </p:ext>
    </p:extLst>
  </p:cSld>
  <p:clrMap bg1="dk2" tx1="lt1" bg2="dk1" tx2="lt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rtl="0" fontAlgn="base">
        <a:spcBef>
          <a:spcPct val="0"/>
        </a:spcBef>
        <a:spcAft>
          <a:spcPct val="0"/>
        </a:spcAft>
        <a:buClr>
          <a:schemeClr val="tx1"/>
        </a:buClr>
        <a:defRPr sz="3200">
          <a:solidFill>
            <a:schemeClr val="tx1"/>
          </a:solidFill>
          <a:latin typeface="+mj-lt"/>
          <a:ea typeface="+mj-ea"/>
          <a:cs typeface="+mj-cs"/>
        </a:defRPr>
      </a:lvl1pPr>
      <a:lvl2pPr algn="l" rtl="0" fontAlgn="base">
        <a:spcBef>
          <a:spcPct val="0"/>
        </a:spcBef>
        <a:spcAft>
          <a:spcPct val="0"/>
        </a:spcAft>
        <a:buClr>
          <a:schemeClr val="tx1"/>
        </a:buClr>
        <a:defRPr sz="3200">
          <a:solidFill>
            <a:schemeClr val="tx1"/>
          </a:solidFill>
          <a:latin typeface="Arial" charset="0"/>
        </a:defRPr>
      </a:lvl2pPr>
      <a:lvl3pPr algn="l" rtl="0" fontAlgn="base">
        <a:spcBef>
          <a:spcPct val="0"/>
        </a:spcBef>
        <a:spcAft>
          <a:spcPct val="0"/>
        </a:spcAft>
        <a:buClr>
          <a:schemeClr val="tx1"/>
        </a:buClr>
        <a:defRPr sz="3200">
          <a:solidFill>
            <a:schemeClr val="tx1"/>
          </a:solidFill>
          <a:latin typeface="Arial" charset="0"/>
        </a:defRPr>
      </a:lvl3pPr>
      <a:lvl4pPr algn="l" rtl="0" fontAlgn="base">
        <a:spcBef>
          <a:spcPct val="0"/>
        </a:spcBef>
        <a:spcAft>
          <a:spcPct val="0"/>
        </a:spcAft>
        <a:buClr>
          <a:schemeClr val="tx1"/>
        </a:buClr>
        <a:defRPr sz="3200">
          <a:solidFill>
            <a:schemeClr val="tx1"/>
          </a:solidFill>
          <a:latin typeface="Arial" charset="0"/>
        </a:defRPr>
      </a:lvl4pPr>
      <a:lvl5pPr algn="l" rtl="0" fontAlgn="base">
        <a:spcBef>
          <a:spcPct val="0"/>
        </a:spcBef>
        <a:spcAft>
          <a:spcPct val="0"/>
        </a:spcAft>
        <a:buClr>
          <a:schemeClr val="tx1"/>
        </a:buClr>
        <a:defRPr sz="3200">
          <a:solidFill>
            <a:schemeClr val="tx1"/>
          </a:solidFill>
          <a:latin typeface="Arial" charset="0"/>
        </a:defRPr>
      </a:lvl5pPr>
      <a:lvl6pPr marL="457200" algn="l" rtl="0" fontAlgn="base">
        <a:spcBef>
          <a:spcPct val="0"/>
        </a:spcBef>
        <a:spcAft>
          <a:spcPct val="0"/>
        </a:spcAft>
        <a:buClr>
          <a:schemeClr val="tx1"/>
        </a:buClr>
        <a:defRPr sz="3200">
          <a:solidFill>
            <a:schemeClr val="tx1"/>
          </a:solidFill>
          <a:latin typeface="Arial" charset="0"/>
        </a:defRPr>
      </a:lvl6pPr>
      <a:lvl7pPr marL="914400" algn="l" rtl="0" fontAlgn="base">
        <a:spcBef>
          <a:spcPct val="0"/>
        </a:spcBef>
        <a:spcAft>
          <a:spcPct val="0"/>
        </a:spcAft>
        <a:buClr>
          <a:schemeClr val="tx1"/>
        </a:buClr>
        <a:defRPr sz="3200">
          <a:solidFill>
            <a:schemeClr val="tx1"/>
          </a:solidFill>
          <a:latin typeface="Arial" charset="0"/>
        </a:defRPr>
      </a:lvl7pPr>
      <a:lvl8pPr marL="1371600" algn="l" rtl="0" fontAlgn="base">
        <a:spcBef>
          <a:spcPct val="0"/>
        </a:spcBef>
        <a:spcAft>
          <a:spcPct val="0"/>
        </a:spcAft>
        <a:buClr>
          <a:schemeClr val="tx1"/>
        </a:buClr>
        <a:defRPr sz="3200">
          <a:solidFill>
            <a:schemeClr val="tx1"/>
          </a:solidFill>
          <a:latin typeface="Arial" charset="0"/>
        </a:defRPr>
      </a:lvl8pPr>
      <a:lvl9pPr marL="1828800" algn="l" rtl="0" fontAlgn="base">
        <a:spcBef>
          <a:spcPct val="0"/>
        </a:spcBef>
        <a:spcAft>
          <a:spcPct val="0"/>
        </a:spcAft>
        <a:buClr>
          <a:schemeClr val="tx1"/>
        </a:buClr>
        <a:defRPr sz="3200">
          <a:solidFill>
            <a:schemeClr val="tx1"/>
          </a:solidFill>
          <a:latin typeface="Arial" charset="0"/>
        </a:defRPr>
      </a:lvl9pPr>
    </p:titleStyle>
    <p:bodyStyle>
      <a:lvl1pPr marL="342900" indent="-342900" algn="l" rtl="0" fontAlgn="base">
        <a:spcBef>
          <a:spcPct val="20000"/>
        </a:spcBef>
        <a:spcAft>
          <a:spcPct val="0"/>
        </a:spcAft>
        <a:buClr>
          <a:schemeClr val="tx1"/>
        </a:buClr>
        <a:buChar char="•"/>
        <a:defRPr sz="2400">
          <a:solidFill>
            <a:schemeClr val="tx1"/>
          </a:solidFill>
          <a:latin typeface="+mn-lt"/>
          <a:ea typeface="+mn-ea"/>
          <a:cs typeface="+mn-cs"/>
        </a:defRPr>
      </a:lvl1pPr>
      <a:lvl2pPr marL="742950" indent="-285750" algn="l" rtl="0" fontAlgn="base">
        <a:spcBef>
          <a:spcPct val="20000"/>
        </a:spcBef>
        <a:spcAft>
          <a:spcPct val="0"/>
        </a:spcAft>
        <a:buClr>
          <a:schemeClr val="tx1"/>
        </a:buClr>
        <a:buChar char="•"/>
        <a:defRPr sz="2400">
          <a:solidFill>
            <a:schemeClr val="tx1"/>
          </a:solidFill>
          <a:latin typeface="+mn-lt"/>
        </a:defRPr>
      </a:lvl2pPr>
      <a:lvl3pPr marL="1143000" indent="-228600" algn="l" rtl="0" fontAlgn="base">
        <a:spcBef>
          <a:spcPct val="20000"/>
        </a:spcBef>
        <a:spcAft>
          <a:spcPct val="0"/>
        </a:spcAft>
        <a:buClr>
          <a:schemeClr val="tx1"/>
        </a:buClr>
        <a:buChar char="•"/>
        <a:defRPr sz="2400">
          <a:solidFill>
            <a:schemeClr val="tx1"/>
          </a:solidFill>
          <a:latin typeface="+mn-lt"/>
        </a:defRPr>
      </a:lvl3pPr>
      <a:lvl4pPr marL="1600200" indent="-228600" algn="l" rtl="0" fontAlgn="base">
        <a:spcBef>
          <a:spcPct val="20000"/>
        </a:spcBef>
        <a:spcAft>
          <a:spcPct val="0"/>
        </a:spcAft>
        <a:buClr>
          <a:schemeClr val="tx1"/>
        </a:buClr>
        <a:buChar char="•"/>
        <a:defRPr sz="2400">
          <a:solidFill>
            <a:schemeClr val="tx1"/>
          </a:solidFill>
          <a:latin typeface="+mn-lt"/>
        </a:defRPr>
      </a:lvl4pPr>
      <a:lvl5pPr marL="2057400" indent="-228600" algn="l" rtl="0" fontAlgn="base">
        <a:spcBef>
          <a:spcPct val="20000"/>
        </a:spcBef>
        <a:spcAft>
          <a:spcPct val="0"/>
        </a:spcAft>
        <a:buClr>
          <a:schemeClr val="tx1"/>
        </a:buClr>
        <a:buChar char="•"/>
        <a:defRPr sz="2400">
          <a:solidFill>
            <a:schemeClr val="tx1"/>
          </a:solidFill>
          <a:latin typeface="+mn-lt"/>
        </a:defRPr>
      </a:lvl5pPr>
      <a:lvl6pPr marL="2514600" indent="-228600" algn="l" rtl="0" fontAlgn="base">
        <a:spcBef>
          <a:spcPct val="20000"/>
        </a:spcBef>
        <a:spcAft>
          <a:spcPct val="0"/>
        </a:spcAft>
        <a:buClr>
          <a:schemeClr val="tx1"/>
        </a:buClr>
        <a:buChar char="•"/>
        <a:defRPr sz="2400">
          <a:solidFill>
            <a:schemeClr val="tx1"/>
          </a:solidFill>
          <a:latin typeface="+mn-lt"/>
        </a:defRPr>
      </a:lvl6pPr>
      <a:lvl7pPr marL="2971800" indent="-228600" algn="l" rtl="0" fontAlgn="base">
        <a:spcBef>
          <a:spcPct val="20000"/>
        </a:spcBef>
        <a:spcAft>
          <a:spcPct val="0"/>
        </a:spcAft>
        <a:buClr>
          <a:schemeClr val="tx1"/>
        </a:buClr>
        <a:buChar char="•"/>
        <a:defRPr sz="2400">
          <a:solidFill>
            <a:schemeClr val="tx1"/>
          </a:solidFill>
          <a:latin typeface="+mn-lt"/>
        </a:defRPr>
      </a:lvl7pPr>
      <a:lvl8pPr marL="3429000" indent="-228600" algn="l" rtl="0" fontAlgn="base">
        <a:spcBef>
          <a:spcPct val="20000"/>
        </a:spcBef>
        <a:spcAft>
          <a:spcPct val="0"/>
        </a:spcAft>
        <a:buClr>
          <a:schemeClr val="tx1"/>
        </a:buClr>
        <a:buChar char="•"/>
        <a:defRPr sz="2400">
          <a:solidFill>
            <a:schemeClr val="tx1"/>
          </a:solidFill>
          <a:latin typeface="+mn-lt"/>
        </a:defRPr>
      </a:lvl8pPr>
      <a:lvl9pPr marL="3886200" indent="-228600" algn="l" rtl="0" fontAlgn="base">
        <a:spcBef>
          <a:spcPct val="20000"/>
        </a:spcBef>
        <a:spcAft>
          <a:spcPct val="0"/>
        </a:spcAft>
        <a:buClr>
          <a:schemeClr val="tx1"/>
        </a:buClr>
        <a:buChar char="•"/>
        <a:defRPr sz="24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base">
              <a:spcBef>
                <a:spcPct val="0"/>
              </a:spcBef>
              <a:spcAft>
                <a:spcPct val="0"/>
              </a:spcAft>
              <a:defRPr/>
            </a:pPr>
            <a:endParaRPr lang="en-US" altLang="ja-JP">
              <a:solidFill>
                <a:srgbClr val="FFFFFF"/>
              </a:solidFill>
            </a:endParaRPr>
          </a:p>
        </p:txBody>
      </p:sp>
      <p:sp>
        <p:nvSpPr>
          <p:cNvPr id="5" name="フッター プレースホルダー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base">
              <a:spcBef>
                <a:spcPct val="0"/>
              </a:spcBef>
              <a:spcAft>
                <a:spcPct val="0"/>
              </a:spcAft>
              <a:defRPr/>
            </a:pPr>
            <a:endParaRPr lang="en-US" altLang="ja-JP">
              <a:solidFill>
                <a:srgbClr val="FFFFFF"/>
              </a:solidFill>
            </a:endParaRPr>
          </a:p>
        </p:txBody>
      </p:sp>
      <p:sp>
        <p:nvSpPr>
          <p:cNvPr id="6" name="スライド番号プレースホルダー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base">
              <a:spcBef>
                <a:spcPct val="0"/>
              </a:spcBef>
              <a:spcAft>
                <a:spcPct val="0"/>
              </a:spcAft>
            </a:pPr>
            <a:fld id="{12045415-F8A1-4D5C-8279-D5BDBE1131A9}" type="slidenum">
              <a:rPr lang="ja-JP" altLang="en-US" smtClean="0">
                <a:solidFill>
                  <a:srgbClr val="FFFFFF"/>
                </a:solidFill>
                <a:ea typeface="ＭＳ Ｐゴシック" panose="020B0600070205080204" pitchFamily="50" charset="-128"/>
              </a:rPr>
              <a:pPr fontAlgn="base">
                <a:spcBef>
                  <a:spcPct val="0"/>
                </a:spcBef>
                <a:spcAft>
                  <a:spcPct val="0"/>
                </a:spcAft>
              </a:pPr>
              <a:t>‹#›</a:t>
            </a:fld>
            <a:endParaRPr lang="en-US" altLang="ja-JP">
              <a:solidFill>
                <a:srgbClr val="FFFFFF"/>
              </a:solidFill>
              <a:ea typeface="ＭＳ Ｐゴシック" panose="020B0600070205080204" pitchFamily="50" charset="-128"/>
            </a:endParaRPr>
          </a:p>
        </p:txBody>
      </p:sp>
    </p:spTree>
    <p:extLst>
      <p:ext uri="{BB962C8B-B14F-4D97-AF65-F5344CB8AC3E}">
        <p14:creationId xmlns:p14="http://schemas.microsoft.com/office/powerpoint/2010/main" val="770416220"/>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3.xml"/><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30.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30.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7.xml"/><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8.xml"/><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6.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0.xml"/><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1.xml"/><Relationship Id="rId1" Type="http://schemas.openxmlformats.org/officeDocument/2006/relationships/slideLayout" Target="../slideLayouts/slideLayout30.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2.xml"/><Relationship Id="rId1" Type="http://schemas.openxmlformats.org/officeDocument/2006/relationships/slideLayout" Target="../slideLayouts/slideLayout30.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3.xml"/><Relationship Id="rId1" Type="http://schemas.openxmlformats.org/officeDocument/2006/relationships/slideLayout" Target="../slideLayouts/slideLayout30.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4.xml"/><Relationship Id="rId1" Type="http://schemas.openxmlformats.org/officeDocument/2006/relationships/slideLayout" Target="../slideLayouts/slideLayout30.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5.xml"/><Relationship Id="rId1" Type="http://schemas.openxmlformats.org/officeDocument/2006/relationships/slideLayout" Target="../slideLayouts/slideLayout30.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6.xml"/><Relationship Id="rId1" Type="http://schemas.openxmlformats.org/officeDocument/2006/relationships/slideLayout" Target="../slideLayouts/slideLayout30.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7.xml"/><Relationship Id="rId1" Type="http://schemas.openxmlformats.org/officeDocument/2006/relationships/slideLayout" Target="../slideLayouts/slideLayout30.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8.xml"/><Relationship Id="rId1" Type="http://schemas.openxmlformats.org/officeDocument/2006/relationships/slideLayout" Target="../slideLayouts/slideLayout30.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9.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7.png"/><Relationship Id="rId4"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27.png"/><Relationship Id="rId4"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0.xml"/></Relationships>
</file>

<file path=ppt/slides/_rels/slide3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4.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0.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7.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0EC2253A-893F-41A2-A037-B34C4F03B14F}"/>
              </a:ext>
            </a:extLst>
          </p:cNvPr>
          <p:cNvSpPr/>
          <p:nvPr/>
        </p:nvSpPr>
        <p:spPr>
          <a:xfrm>
            <a:off x="434293" y="399158"/>
            <a:ext cx="6264696" cy="400110"/>
          </a:xfrm>
          <a:prstGeom prst="rect">
            <a:avLst/>
          </a:prstGeom>
        </p:spPr>
        <p:txBody>
          <a:bodyPr wrap="square">
            <a:spAutoFit/>
          </a:bodyPr>
          <a:lstStyle/>
          <a:p>
            <a:r>
              <a:rPr lang="en-US" altLang="ja-JP" sz="2000" kern="0" dirty="0">
                <a:solidFill>
                  <a:srgbClr val="000099"/>
                </a:solidFill>
                <a:latin typeface="メイリオ" panose="020B0604030504040204" pitchFamily="50" charset="-128"/>
                <a:ea typeface="メイリオ" panose="020B0604030504040204" pitchFamily="50" charset="-128"/>
                <a:cs typeface="ＭＳ Ｐゴシック" panose="020B0600070205080204" pitchFamily="50" charset="-128"/>
              </a:rPr>
              <a:t>ECMO</a:t>
            </a:r>
            <a:r>
              <a:rPr lang="ja-JP" altLang="en-US" sz="2000" kern="0" dirty="0">
                <a:solidFill>
                  <a:srgbClr val="000099"/>
                </a:solidFill>
                <a:latin typeface="メイリオ" panose="020B0604030504040204" pitchFamily="50" charset="-128"/>
                <a:ea typeface="メイリオ" panose="020B0604030504040204" pitchFamily="50" charset="-128"/>
                <a:cs typeface="ＭＳ Ｐゴシック" panose="020B0600070205080204" pitchFamily="50" charset="-128"/>
              </a:rPr>
              <a:t>チーム等養成研修事業</a:t>
            </a:r>
          </a:p>
        </p:txBody>
      </p:sp>
      <p:sp>
        <p:nvSpPr>
          <p:cNvPr id="7" name="タイトル 1">
            <a:extLst>
              <a:ext uri="{FF2B5EF4-FFF2-40B4-BE49-F238E27FC236}">
                <a16:creationId xmlns:a16="http://schemas.microsoft.com/office/drawing/2014/main" id="{9DB5CD1B-FC38-4468-9E86-C7EEC21EE4F4}"/>
              </a:ext>
            </a:extLst>
          </p:cNvPr>
          <p:cNvSpPr txBox="1">
            <a:spLocks/>
          </p:cNvSpPr>
          <p:nvPr/>
        </p:nvSpPr>
        <p:spPr>
          <a:xfrm>
            <a:off x="776857" y="2659988"/>
            <a:ext cx="7886700" cy="1086988"/>
          </a:xfrm>
          <a:prstGeom prst="rect">
            <a:avLst/>
          </a:prstGeom>
        </p:spPr>
        <p:txBody>
          <a:bodyPr vert="horz" lIns="91440" tIns="45720" rIns="91440" bIns="45720" rtlCol="0" anchor="b">
            <a:normAutofit/>
          </a:bodyPr>
          <a:lstStyle>
            <a:lvl1pPr algn="ctr" defTabSz="685800" rtl="0" eaLnBrk="1" latinLnBrk="0" hangingPunct="1">
              <a:lnSpc>
                <a:spcPct val="90000"/>
              </a:lnSpc>
              <a:spcBef>
                <a:spcPct val="0"/>
              </a:spcBef>
              <a:buNone/>
              <a:defRPr kumimoji="1" sz="4500" kern="1200">
                <a:solidFill>
                  <a:schemeClr val="tx1"/>
                </a:solidFill>
                <a:latin typeface="+mj-lt"/>
                <a:ea typeface="+mj-ea"/>
                <a:cs typeface="+mj-cs"/>
              </a:defRPr>
            </a:lvl1pPr>
          </a:lstStyle>
          <a:p>
            <a:pPr>
              <a:defRPr/>
            </a:pPr>
            <a:r>
              <a:rPr lang="ja-JP" altLang="en-US" sz="6600" b="1" dirty="0">
                <a:solidFill>
                  <a:srgbClr val="C00000"/>
                </a:solidFill>
                <a:latin typeface="メイリオ" panose="020B0604030504040204" pitchFamily="50" charset="-128"/>
                <a:ea typeface="メイリオ" panose="020B0604030504040204" pitchFamily="50" charset="-128"/>
              </a:rPr>
              <a:t>腹臥位療法</a:t>
            </a:r>
          </a:p>
        </p:txBody>
      </p:sp>
      <p:sp>
        <p:nvSpPr>
          <p:cNvPr id="8" name="正方形/長方形 7">
            <a:extLst>
              <a:ext uri="{FF2B5EF4-FFF2-40B4-BE49-F238E27FC236}">
                <a16:creationId xmlns:a16="http://schemas.microsoft.com/office/drawing/2014/main" id="{9872B220-09A8-47A4-A330-313438A422B3}"/>
              </a:ext>
            </a:extLst>
          </p:cNvPr>
          <p:cNvSpPr/>
          <p:nvPr/>
        </p:nvSpPr>
        <p:spPr>
          <a:xfrm>
            <a:off x="2174454" y="4579673"/>
            <a:ext cx="5091505" cy="1384995"/>
          </a:xfrm>
          <a:prstGeom prst="rect">
            <a:avLst/>
          </a:prstGeom>
        </p:spPr>
        <p:txBody>
          <a:bodyPr wrap="square">
            <a:spAutoFit/>
          </a:bodyPr>
          <a:lstStyle/>
          <a:p>
            <a:pPr algn="ctr"/>
            <a:r>
              <a:rPr lang="ja-JP" altLang="en-US" sz="2800" kern="0" dirty="0">
                <a:solidFill>
                  <a:srgbClr val="000099"/>
                </a:solidFill>
                <a:latin typeface="メイリオ" panose="020B0604030504040204" pitchFamily="50" charset="-128"/>
                <a:ea typeface="メイリオ" panose="020B0604030504040204" pitchFamily="50" charset="-128"/>
                <a:cs typeface="ＭＳ Ｐゴシック" panose="020B0600070205080204" pitchFamily="50" charset="-128"/>
              </a:rPr>
              <a:t>日本</a:t>
            </a:r>
            <a:r>
              <a:rPr lang="en-US" altLang="ja-JP" sz="2800" kern="0" dirty="0">
                <a:solidFill>
                  <a:srgbClr val="000099"/>
                </a:solidFill>
                <a:latin typeface="メイリオ" panose="020B0604030504040204" pitchFamily="50" charset="-128"/>
                <a:ea typeface="メイリオ" panose="020B0604030504040204" pitchFamily="50" charset="-128"/>
                <a:cs typeface="ＭＳ Ｐゴシック" panose="020B0600070205080204" pitchFamily="50" charset="-128"/>
              </a:rPr>
              <a:t>COVID-19</a:t>
            </a:r>
            <a:r>
              <a:rPr lang="ja-JP" altLang="en-US" sz="2800" kern="0" dirty="0">
                <a:solidFill>
                  <a:srgbClr val="000099"/>
                </a:solidFill>
                <a:latin typeface="メイリオ" panose="020B0604030504040204" pitchFamily="50" charset="-128"/>
                <a:ea typeface="メイリオ" panose="020B0604030504040204" pitchFamily="50" charset="-128"/>
                <a:cs typeface="ＭＳ Ｐゴシック" panose="020B0600070205080204" pitchFamily="50" charset="-128"/>
              </a:rPr>
              <a:t>対策</a:t>
            </a:r>
            <a:r>
              <a:rPr lang="en-US" altLang="ja-JP" sz="2800" kern="0" dirty="0" err="1">
                <a:solidFill>
                  <a:srgbClr val="000099"/>
                </a:solidFill>
                <a:latin typeface="メイリオ" panose="020B0604030504040204" pitchFamily="50" charset="-128"/>
                <a:ea typeface="メイリオ" panose="020B0604030504040204" pitchFamily="50" charset="-128"/>
                <a:cs typeface="ＭＳ Ｐゴシック" panose="020B0600070205080204" pitchFamily="50" charset="-128"/>
              </a:rPr>
              <a:t>ECMOnet</a:t>
            </a:r>
            <a:endParaRPr lang="en-US" altLang="ja-JP" sz="2800" kern="0" dirty="0">
              <a:solidFill>
                <a:srgbClr val="000099"/>
              </a:solidFill>
              <a:latin typeface="メイリオ" panose="020B0604030504040204" pitchFamily="50" charset="-128"/>
              <a:ea typeface="メイリオ" panose="020B0604030504040204" pitchFamily="50" charset="-128"/>
              <a:cs typeface="ＭＳ Ｐゴシック" panose="020B0600070205080204" pitchFamily="50" charset="-128"/>
            </a:endParaRPr>
          </a:p>
          <a:p>
            <a:pPr algn="ctr"/>
            <a:r>
              <a:rPr lang="ja-JP" altLang="en-US" sz="2800" kern="0" dirty="0">
                <a:solidFill>
                  <a:srgbClr val="000099"/>
                </a:solidFill>
                <a:latin typeface="メイリオ" panose="020B0604030504040204" pitchFamily="50" charset="-128"/>
                <a:ea typeface="メイリオ" panose="020B0604030504040204" pitchFamily="50" charset="-128"/>
              </a:rPr>
              <a:t>日本呼吸療法医学会</a:t>
            </a:r>
            <a:endParaRPr lang="en-US" altLang="ja-JP" sz="2800" kern="0" dirty="0">
              <a:solidFill>
                <a:srgbClr val="000099"/>
              </a:solidFill>
              <a:latin typeface="メイリオ" panose="020B0604030504040204" pitchFamily="50" charset="-128"/>
              <a:ea typeface="メイリオ" panose="020B0604030504040204" pitchFamily="50" charset="-128"/>
            </a:endParaRPr>
          </a:p>
          <a:p>
            <a:pPr algn="ctr"/>
            <a:r>
              <a:rPr lang="ja-JP" altLang="en-US" sz="2800" kern="0" dirty="0">
                <a:solidFill>
                  <a:srgbClr val="000099"/>
                </a:solidFill>
                <a:latin typeface="メイリオ" panose="020B0604030504040204" pitchFamily="50" charset="-128"/>
                <a:ea typeface="メイリオ" panose="020B0604030504040204" pitchFamily="50" charset="-128"/>
              </a:rPr>
              <a:t>厚生労働省</a:t>
            </a:r>
            <a:endParaRPr lang="ja-JP" altLang="en-US" sz="2800" dirty="0">
              <a:solidFill>
                <a:srgbClr val="000099"/>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1643894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タイトル 4"/>
          <p:cNvSpPr>
            <a:spLocks noGrp="1"/>
          </p:cNvSpPr>
          <p:nvPr>
            <p:ph type="title"/>
          </p:nvPr>
        </p:nvSpPr>
        <p:spPr bwMode="auto">
          <a:xfrm>
            <a:off x="215899" y="345398"/>
            <a:ext cx="8712201"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物品：眼球圧迫防止用の枕</a:t>
            </a:r>
          </a:p>
        </p:txBody>
      </p:sp>
      <p:pic>
        <p:nvPicPr>
          <p:cNvPr id="5" name="図 4">
            <a:extLst>
              <a:ext uri="{FF2B5EF4-FFF2-40B4-BE49-F238E27FC236}">
                <a16:creationId xmlns:a16="http://schemas.microsoft.com/office/drawing/2014/main" id="{F47FF002-06C1-4EF3-9B38-4EEB6AEF6E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1431743"/>
            <a:ext cx="6774479" cy="5080859"/>
          </a:xfrm>
          <a:prstGeom prst="rect">
            <a:avLst/>
          </a:prstGeom>
          <a:ln>
            <a:solidFill>
              <a:schemeClr val="tx1"/>
            </a:solidFill>
          </a:ln>
        </p:spPr>
      </p:pic>
      <p:sp>
        <p:nvSpPr>
          <p:cNvPr id="4" name="コンテンツ プレースホルダー 2">
            <a:extLst>
              <a:ext uri="{FF2B5EF4-FFF2-40B4-BE49-F238E27FC236}">
                <a16:creationId xmlns:a16="http://schemas.microsoft.com/office/drawing/2014/main" id="{FBA01969-9C55-4133-B641-02DD3048CA19}"/>
              </a:ext>
            </a:extLst>
          </p:cNvPr>
          <p:cNvSpPr txBox="1">
            <a:spLocks/>
          </p:cNvSpPr>
          <p:nvPr/>
        </p:nvSpPr>
        <p:spPr>
          <a:xfrm>
            <a:off x="4344872" y="5426257"/>
            <a:ext cx="4354286" cy="1208521"/>
          </a:xfrm>
          <a:prstGeom prst="rect">
            <a:avLst/>
          </a:prstGeom>
          <a:solidFill>
            <a:schemeClr val="bg1"/>
          </a:solidFill>
          <a:ln>
            <a:solidFill>
              <a:srgbClr val="FF0000"/>
            </a:solidFill>
          </a:ln>
        </p:spPr>
        <p:txBody>
          <a:bodyPr vert="horz" lIns="91440" tIns="45720" rIns="91440" bIns="45720" rtlCol="0" anchor="ct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en-US" altLang="ja-JP" sz="1800" dirty="0">
                <a:latin typeface="メイリオ" panose="020B0604030504040204" pitchFamily="50" charset="-128"/>
                <a:ea typeface="メイリオ" panose="020B0604030504040204" pitchFamily="50" charset="-128"/>
              </a:rPr>
              <a:t>C</a:t>
            </a:r>
            <a:r>
              <a:rPr lang="ja-JP" altLang="en-US" sz="1800" dirty="0">
                <a:latin typeface="メイリオ" panose="020B0604030504040204" pitchFamily="50" charset="-128"/>
                <a:ea typeface="メイリオ" panose="020B0604030504040204" pitchFamily="50" charset="-128"/>
              </a:rPr>
              <a:t>型枕をビニールと平型おむつでカバー</a:t>
            </a:r>
          </a:p>
        </p:txBody>
      </p:sp>
    </p:spTree>
    <p:extLst>
      <p:ext uri="{BB962C8B-B14F-4D97-AF65-F5344CB8AC3E}">
        <p14:creationId xmlns:p14="http://schemas.microsoft.com/office/powerpoint/2010/main" val="14981191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タイトル 4"/>
          <p:cNvSpPr>
            <a:spLocks noGrp="1"/>
          </p:cNvSpPr>
          <p:nvPr>
            <p:ph type="title"/>
          </p:nvPr>
        </p:nvSpPr>
        <p:spPr bwMode="auto">
          <a:xfrm>
            <a:off x="215899" y="345398"/>
            <a:ext cx="8808358"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物品：体圧分散用のクッション</a:t>
            </a:r>
          </a:p>
        </p:txBody>
      </p:sp>
      <p:pic>
        <p:nvPicPr>
          <p:cNvPr id="3" name="図 2">
            <a:extLst>
              <a:ext uri="{FF2B5EF4-FFF2-40B4-BE49-F238E27FC236}">
                <a16:creationId xmlns:a16="http://schemas.microsoft.com/office/drawing/2014/main" id="{722B779F-EFD7-4297-BD97-F6C5D2CE9C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8315" y="1325608"/>
            <a:ext cx="6999514" cy="5249636"/>
          </a:xfrm>
          <a:prstGeom prst="rect">
            <a:avLst/>
          </a:prstGeom>
          <a:ln>
            <a:solidFill>
              <a:schemeClr val="tx1"/>
            </a:solidFill>
          </a:ln>
        </p:spPr>
      </p:pic>
      <p:sp>
        <p:nvSpPr>
          <p:cNvPr id="4" name="コンテンツ プレースホルダー 2">
            <a:extLst>
              <a:ext uri="{FF2B5EF4-FFF2-40B4-BE49-F238E27FC236}">
                <a16:creationId xmlns:a16="http://schemas.microsoft.com/office/drawing/2014/main" id="{272ED7A3-BF19-40F5-9F98-A52CE7D8DCA4}"/>
              </a:ext>
            </a:extLst>
          </p:cNvPr>
          <p:cNvSpPr txBox="1">
            <a:spLocks/>
          </p:cNvSpPr>
          <p:nvPr/>
        </p:nvSpPr>
        <p:spPr>
          <a:xfrm>
            <a:off x="4102443" y="5759889"/>
            <a:ext cx="4337222" cy="815355"/>
          </a:xfrm>
          <a:prstGeom prst="rect">
            <a:avLst/>
          </a:prstGeom>
          <a:solidFill>
            <a:schemeClr val="bg1"/>
          </a:solidFill>
          <a:ln>
            <a:solidFill>
              <a:srgbClr val="FF0000"/>
            </a:solidFill>
          </a:ln>
        </p:spPr>
        <p:txBody>
          <a:bodyPr vert="horz" lIns="91440" tIns="45720" rIns="91440" bIns="45720" rtlCol="0" anchor="ct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2400" dirty="0">
                <a:latin typeface="メイリオ" panose="020B0604030504040204" pitchFamily="50" charset="-128"/>
                <a:ea typeface="メイリオ" panose="020B0604030504040204" pitchFamily="50" charset="-128"/>
              </a:rPr>
              <a:t>体圧分散のためのクッション</a:t>
            </a:r>
            <a:endParaRPr lang="en-US" altLang="ja-JP" sz="2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1236686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タイトル 4"/>
          <p:cNvSpPr>
            <a:spLocks noGrp="1"/>
          </p:cNvSpPr>
          <p:nvPr>
            <p:ph type="title"/>
          </p:nvPr>
        </p:nvSpPr>
        <p:spPr bwMode="auto">
          <a:xfrm>
            <a:off x="215899" y="516847"/>
            <a:ext cx="8712201"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安全な腹臥位に必要なこと</a:t>
            </a:r>
          </a:p>
        </p:txBody>
      </p:sp>
      <p:sp>
        <p:nvSpPr>
          <p:cNvPr id="3" name="コンテンツ プレースホルダー 2">
            <a:extLst>
              <a:ext uri="{FF2B5EF4-FFF2-40B4-BE49-F238E27FC236}">
                <a16:creationId xmlns:a16="http://schemas.microsoft.com/office/drawing/2014/main" id="{2611B27F-9DBA-4E19-88D1-4B4DB285ED8D}"/>
              </a:ext>
            </a:extLst>
          </p:cNvPr>
          <p:cNvSpPr txBox="1">
            <a:spLocks/>
          </p:cNvSpPr>
          <p:nvPr/>
        </p:nvSpPr>
        <p:spPr>
          <a:xfrm>
            <a:off x="469899" y="1904188"/>
            <a:ext cx="8458201"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6000" b="1" i="1" dirty="0">
                <a:solidFill>
                  <a:srgbClr val="FF0000"/>
                </a:solidFill>
                <a:latin typeface="UD デジタル 教科書体 NK-B" panose="02020700000000000000" pitchFamily="18" charset="-128"/>
                <a:ea typeface="UD デジタル 教科書体 NK-B" panose="02020700000000000000" pitchFamily="18" charset="-128"/>
              </a:rPr>
              <a:t>「シミュレーション」</a:t>
            </a:r>
          </a:p>
        </p:txBody>
      </p:sp>
      <p:grpSp>
        <p:nvGrpSpPr>
          <p:cNvPr id="4" name="グループ化 3">
            <a:extLst>
              <a:ext uri="{FF2B5EF4-FFF2-40B4-BE49-F238E27FC236}">
                <a16:creationId xmlns:a16="http://schemas.microsoft.com/office/drawing/2014/main" id="{A53AA2C8-EA01-45E9-92AF-CC5D4198399F}"/>
              </a:ext>
            </a:extLst>
          </p:cNvPr>
          <p:cNvGrpSpPr/>
          <p:nvPr/>
        </p:nvGrpSpPr>
        <p:grpSpPr>
          <a:xfrm>
            <a:off x="859972" y="3717838"/>
            <a:ext cx="7892143" cy="2187044"/>
            <a:chOff x="471499" y="1844727"/>
            <a:chExt cx="7896198" cy="2546729"/>
          </a:xfrm>
        </p:grpSpPr>
        <p:sp>
          <p:nvSpPr>
            <p:cNvPr id="5" name="コンテンツ プレースホルダー 2">
              <a:extLst>
                <a:ext uri="{FF2B5EF4-FFF2-40B4-BE49-F238E27FC236}">
                  <a16:creationId xmlns:a16="http://schemas.microsoft.com/office/drawing/2014/main" id="{9A9F67AA-F0BF-4D7A-90F0-5FDA0D09B556}"/>
                </a:ext>
              </a:extLst>
            </p:cNvPr>
            <p:cNvSpPr txBox="1">
              <a:spLocks/>
            </p:cNvSpPr>
            <p:nvPr/>
          </p:nvSpPr>
          <p:spPr>
            <a:xfrm>
              <a:off x="471499" y="1844727"/>
              <a:ext cx="7896198"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4000" b="1" dirty="0">
                  <a:latin typeface="メイリオ" panose="020B0604030504040204" pitchFamily="50" charset="-128"/>
                  <a:ea typeface="メイリオ" panose="020B0604030504040204" pitchFamily="50" charset="-128"/>
                </a:rPr>
                <a:t>・どんな物品が必要か？</a:t>
              </a:r>
            </a:p>
          </p:txBody>
        </p:sp>
        <p:sp>
          <p:nvSpPr>
            <p:cNvPr id="6" name="コンテンツ プレースホルダー 2">
              <a:extLst>
                <a:ext uri="{FF2B5EF4-FFF2-40B4-BE49-F238E27FC236}">
                  <a16:creationId xmlns:a16="http://schemas.microsoft.com/office/drawing/2014/main" id="{98C0F588-585D-42EE-AF47-3202F8B08053}"/>
                </a:ext>
              </a:extLst>
            </p:cNvPr>
            <p:cNvSpPr txBox="1">
              <a:spLocks/>
            </p:cNvSpPr>
            <p:nvPr/>
          </p:nvSpPr>
          <p:spPr>
            <a:xfrm>
              <a:off x="471499" y="3909309"/>
              <a:ext cx="7896198"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4000" b="1" dirty="0">
                  <a:latin typeface="メイリオ" panose="020B0604030504040204" pitchFamily="50" charset="-128"/>
                  <a:ea typeface="メイリオ" panose="020B0604030504040204" pitchFamily="50" charset="-128"/>
                </a:rPr>
                <a:t>・どうやって回転させるか？</a:t>
              </a:r>
            </a:p>
          </p:txBody>
        </p:sp>
        <p:sp>
          <p:nvSpPr>
            <p:cNvPr id="7" name="コンテンツ プレースホルダー 2">
              <a:extLst>
                <a:ext uri="{FF2B5EF4-FFF2-40B4-BE49-F238E27FC236}">
                  <a16:creationId xmlns:a16="http://schemas.microsoft.com/office/drawing/2014/main" id="{E111A6B9-47B2-4ADF-BB34-B5F147DF28C7}"/>
                </a:ext>
              </a:extLst>
            </p:cNvPr>
            <p:cNvSpPr txBox="1">
              <a:spLocks/>
            </p:cNvSpPr>
            <p:nvPr/>
          </p:nvSpPr>
          <p:spPr>
            <a:xfrm>
              <a:off x="471499" y="2877018"/>
              <a:ext cx="7896198"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4000" b="1" dirty="0">
                  <a:solidFill>
                    <a:srgbClr val="0634C3"/>
                  </a:solidFill>
                  <a:latin typeface="メイリオ" panose="020B0604030504040204" pitchFamily="50" charset="-128"/>
                  <a:ea typeface="メイリオ" panose="020B0604030504040204" pitchFamily="50" charset="-128"/>
                </a:rPr>
                <a:t>・腹臥位施行前にやることは？</a:t>
              </a:r>
              <a:endParaRPr lang="en-US" altLang="ja-JP" sz="4000" b="1" dirty="0">
                <a:solidFill>
                  <a:srgbClr val="0634C3"/>
                </a:solidFill>
                <a:latin typeface="メイリオ" panose="020B0604030504040204" pitchFamily="50" charset="-128"/>
                <a:ea typeface="メイリオ" panose="020B0604030504040204" pitchFamily="50" charset="-128"/>
              </a:endParaRPr>
            </a:p>
          </p:txBody>
        </p:sp>
      </p:grpSp>
    </p:spTree>
    <p:extLst>
      <p:ext uri="{BB962C8B-B14F-4D97-AF65-F5344CB8AC3E}">
        <p14:creationId xmlns:p14="http://schemas.microsoft.com/office/powerpoint/2010/main" val="34988230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タイトル 4"/>
          <p:cNvSpPr>
            <a:spLocks noGrp="1"/>
          </p:cNvSpPr>
          <p:nvPr>
            <p:ph type="title"/>
          </p:nvPr>
        </p:nvSpPr>
        <p:spPr bwMode="auto">
          <a:xfrm>
            <a:off x="215899" y="345398"/>
            <a:ext cx="8808358"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前処置：皮膚ケア</a:t>
            </a:r>
          </a:p>
        </p:txBody>
      </p:sp>
      <p:pic>
        <p:nvPicPr>
          <p:cNvPr id="4" name="図 3">
            <a:extLst>
              <a:ext uri="{FF2B5EF4-FFF2-40B4-BE49-F238E27FC236}">
                <a16:creationId xmlns:a16="http://schemas.microsoft.com/office/drawing/2014/main" id="{C946143F-6589-4B92-AFCA-6F92D5F979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5157" y="1260294"/>
            <a:ext cx="7173686" cy="5380265"/>
          </a:xfrm>
          <a:prstGeom prst="rect">
            <a:avLst/>
          </a:prstGeom>
        </p:spPr>
      </p:pic>
      <p:sp>
        <p:nvSpPr>
          <p:cNvPr id="6" name="コンテンツ プレースホルダー 2">
            <a:extLst>
              <a:ext uri="{FF2B5EF4-FFF2-40B4-BE49-F238E27FC236}">
                <a16:creationId xmlns:a16="http://schemas.microsoft.com/office/drawing/2014/main" id="{5E177BB7-38E1-4CDB-8A95-E127757A38CF}"/>
              </a:ext>
            </a:extLst>
          </p:cNvPr>
          <p:cNvSpPr txBox="1">
            <a:spLocks/>
          </p:cNvSpPr>
          <p:nvPr/>
        </p:nvSpPr>
        <p:spPr>
          <a:xfrm>
            <a:off x="2577855" y="5597706"/>
            <a:ext cx="5775311" cy="1208521"/>
          </a:xfrm>
          <a:prstGeom prst="rect">
            <a:avLst/>
          </a:prstGeom>
          <a:solidFill>
            <a:schemeClr val="bg1"/>
          </a:solidFill>
          <a:ln>
            <a:solidFill>
              <a:srgbClr val="FF0000"/>
            </a:solidFill>
          </a:ln>
        </p:spPr>
        <p:txBody>
          <a:bodyPr vert="horz" lIns="91440" tIns="45720" rIns="91440" bIns="45720" rtlCol="0" anchor="ct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1800" dirty="0">
                <a:latin typeface="メイリオ" panose="020B0604030504040204" pitchFamily="50" charset="-128"/>
                <a:ea typeface="メイリオ" panose="020B0604030504040204" pitchFamily="50" charset="-128"/>
              </a:rPr>
              <a:t>・目➡角膜保護フィルム</a:t>
            </a:r>
            <a:endParaRPr lang="en-US" altLang="ja-JP" sz="1800" dirty="0">
              <a:latin typeface="メイリオ" panose="020B0604030504040204" pitchFamily="50" charset="-128"/>
              <a:ea typeface="メイリオ" panose="020B0604030504040204" pitchFamily="50" charset="-128"/>
            </a:endParaRPr>
          </a:p>
          <a:p>
            <a:pPr marL="0" indent="0">
              <a:buFont typeface="Arial" panose="020B0604020202020204" pitchFamily="34" charset="0"/>
              <a:buNone/>
              <a:defRPr/>
            </a:pPr>
            <a:r>
              <a:rPr lang="ja-JP" altLang="en-US" sz="1800" dirty="0">
                <a:latin typeface="メイリオ" panose="020B0604030504040204" pitchFamily="50" charset="-128"/>
                <a:ea typeface="メイリオ" panose="020B0604030504040204" pitchFamily="50" charset="-128"/>
              </a:rPr>
              <a:t>・前額、顎➡高滑り性スキンケアパッド</a:t>
            </a:r>
            <a:endParaRPr lang="en-US" altLang="ja-JP" sz="1800" dirty="0">
              <a:latin typeface="メイリオ" panose="020B0604030504040204" pitchFamily="50" charset="-128"/>
              <a:ea typeface="メイリオ" panose="020B0604030504040204" pitchFamily="50" charset="-128"/>
            </a:endParaRPr>
          </a:p>
          <a:p>
            <a:pPr marL="0" indent="0">
              <a:buFont typeface="Arial" panose="020B0604020202020204" pitchFamily="34" charset="0"/>
              <a:buNone/>
              <a:defRPr/>
            </a:pPr>
            <a:r>
              <a:rPr lang="ja-JP" altLang="en-US" sz="1800" dirty="0">
                <a:latin typeface="メイリオ" panose="020B0604030504040204" pitchFamily="50" charset="-128"/>
                <a:ea typeface="メイリオ" panose="020B0604030504040204" pitchFamily="50" charset="-128"/>
              </a:rPr>
              <a:t>・前胸部、腸骨棘、膝➡クッションドレッシング</a:t>
            </a:r>
          </a:p>
        </p:txBody>
      </p:sp>
    </p:spTree>
    <p:extLst>
      <p:ext uri="{BB962C8B-B14F-4D97-AF65-F5344CB8AC3E}">
        <p14:creationId xmlns:p14="http://schemas.microsoft.com/office/powerpoint/2010/main" val="1505501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1ADA7D5C-D5C1-4A7A-B685-05BCF9E24D0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3347" t="12398" r="975" b="30654"/>
          <a:stretch/>
        </p:blipFill>
        <p:spPr bwMode="auto">
          <a:xfrm>
            <a:off x="1077687" y="1195845"/>
            <a:ext cx="6607628" cy="5406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グループ化 2">
            <a:extLst>
              <a:ext uri="{FF2B5EF4-FFF2-40B4-BE49-F238E27FC236}">
                <a16:creationId xmlns:a16="http://schemas.microsoft.com/office/drawing/2014/main" id="{3700FEE8-54A3-4695-8574-BB713FBEA54A}"/>
              </a:ext>
            </a:extLst>
          </p:cNvPr>
          <p:cNvGrpSpPr/>
          <p:nvPr/>
        </p:nvGrpSpPr>
        <p:grpSpPr>
          <a:xfrm>
            <a:off x="5856513" y="3173032"/>
            <a:ext cx="2982687" cy="1089570"/>
            <a:chOff x="6041570" y="1338943"/>
            <a:chExt cx="2982687" cy="1089570"/>
          </a:xfrm>
        </p:grpSpPr>
        <p:sp>
          <p:nvSpPr>
            <p:cNvPr id="2" name="正方形/長方形 1">
              <a:extLst>
                <a:ext uri="{FF2B5EF4-FFF2-40B4-BE49-F238E27FC236}">
                  <a16:creationId xmlns:a16="http://schemas.microsoft.com/office/drawing/2014/main" id="{41BFF13B-9838-447A-8FCA-FB9F4762B429}"/>
                </a:ext>
              </a:extLst>
            </p:cNvPr>
            <p:cNvSpPr/>
            <p:nvPr/>
          </p:nvSpPr>
          <p:spPr>
            <a:xfrm>
              <a:off x="6041570" y="1338943"/>
              <a:ext cx="2982687" cy="108957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コンテンツ プレースホルダー 2">
              <a:extLst>
                <a:ext uri="{FF2B5EF4-FFF2-40B4-BE49-F238E27FC236}">
                  <a16:creationId xmlns:a16="http://schemas.microsoft.com/office/drawing/2014/main" id="{37140041-F374-4C60-AA5F-00DE56D13905}"/>
                </a:ext>
              </a:extLst>
            </p:cNvPr>
            <p:cNvSpPr txBox="1">
              <a:spLocks/>
            </p:cNvSpPr>
            <p:nvPr/>
          </p:nvSpPr>
          <p:spPr>
            <a:xfrm>
              <a:off x="6041570" y="1513617"/>
              <a:ext cx="2982687" cy="914896"/>
            </a:xfrm>
            <a:prstGeom prst="rect">
              <a:avLst/>
            </a:prstGeom>
            <a:ln>
              <a:noFill/>
            </a:ln>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ctr">
                <a:buFont typeface="Arial" panose="020B0604020202020204" pitchFamily="34" charset="0"/>
                <a:buNone/>
                <a:defRPr/>
              </a:pPr>
              <a:r>
                <a:rPr lang="ja-JP" altLang="en-US" sz="2400" dirty="0">
                  <a:latin typeface="メイリオ" panose="020B0604030504040204" pitchFamily="50" charset="-128"/>
                  <a:ea typeface="メイリオ" panose="020B0604030504040204" pitchFamily="50" charset="-128"/>
                </a:rPr>
                <a:t>角膜保護フィルムで</a:t>
              </a:r>
              <a:endParaRPr lang="en-US" altLang="ja-JP" sz="2400" dirty="0">
                <a:latin typeface="メイリオ" panose="020B0604030504040204" pitchFamily="50" charset="-128"/>
                <a:ea typeface="メイリオ" panose="020B0604030504040204" pitchFamily="50" charset="-128"/>
              </a:endParaRPr>
            </a:p>
            <a:p>
              <a:pPr marL="0" indent="0" algn="ctr">
                <a:buFont typeface="Arial" panose="020B0604020202020204" pitchFamily="34" charset="0"/>
                <a:buNone/>
                <a:defRPr/>
              </a:pPr>
              <a:r>
                <a:rPr lang="ja-JP" altLang="en-US" sz="2400" dirty="0">
                  <a:latin typeface="メイリオ" panose="020B0604030504040204" pitchFamily="50" charset="-128"/>
                  <a:ea typeface="メイリオ" panose="020B0604030504040204" pitchFamily="50" charset="-128"/>
                </a:rPr>
                <a:t>眼球を保護</a:t>
              </a:r>
            </a:p>
          </p:txBody>
        </p:sp>
      </p:grpSp>
      <p:sp>
        <p:nvSpPr>
          <p:cNvPr id="110593" name="タイトル 4"/>
          <p:cNvSpPr>
            <a:spLocks noGrp="1"/>
          </p:cNvSpPr>
          <p:nvPr>
            <p:ph type="title"/>
          </p:nvPr>
        </p:nvSpPr>
        <p:spPr bwMode="auto">
          <a:xfrm>
            <a:off x="215899" y="255590"/>
            <a:ext cx="8712201"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保護材の使用例</a:t>
            </a:r>
          </a:p>
        </p:txBody>
      </p:sp>
      <p:grpSp>
        <p:nvGrpSpPr>
          <p:cNvPr id="8" name="グループ化 7">
            <a:extLst>
              <a:ext uri="{FF2B5EF4-FFF2-40B4-BE49-F238E27FC236}">
                <a16:creationId xmlns:a16="http://schemas.microsoft.com/office/drawing/2014/main" id="{8DD3C9F5-42C6-49FB-A286-6A34323D8E73}"/>
              </a:ext>
            </a:extLst>
          </p:cNvPr>
          <p:cNvGrpSpPr/>
          <p:nvPr/>
        </p:nvGrpSpPr>
        <p:grpSpPr>
          <a:xfrm>
            <a:off x="337458" y="4533714"/>
            <a:ext cx="2982687" cy="1089570"/>
            <a:chOff x="6041570" y="1338943"/>
            <a:chExt cx="2982687" cy="1089570"/>
          </a:xfrm>
        </p:grpSpPr>
        <p:sp>
          <p:nvSpPr>
            <p:cNvPr id="10" name="正方形/長方形 9">
              <a:extLst>
                <a:ext uri="{FF2B5EF4-FFF2-40B4-BE49-F238E27FC236}">
                  <a16:creationId xmlns:a16="http://schemas.microsoft.com/office/drawing/2014/main" id="{89F4E9CA-AC08-411D-9AD5-60D690D6413F}"/>
                </a:ext>
              </a:extLst>
            </p:cNvPr>
            <p:cNvSpPr/>
            <p:nvPr/>
          </p:nvSpPr>
          <p:spPr>
            <a:xfrm>
              <a:off x="6041570" y="1338943"/>
              <a:ext cx="2982687" cy="108957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コンテンツ プレースホルダー 2">
              <a:extLst>
                <a:ext uri="{FF2B5EF4-FFF2-40B4-BE49-F238E27FC236}">
                  <a16:creationId xmlns:a16="http://schemas.microsoft.com/office/drawing/2014/main" id="{38C49B12-1C9E-4BD9-BA6A-6445966ED054}"/>
                </a:ext>
              </a:extLst>
            </p:cNvPr>
            <p:cNvSpPr txBox="1">
              <a:spLocks/>
            </p:cNvSpPr>
            <p:nvPr/>
          </p:nvSpPr>
          <p:spPr>
            <a:xfrm>
              <a:off x="6041570" y="1513617"/>
              <a:ext cx="2982687" cy="914896"/>
            </a:xfrm>
            <a:prstGeom prst="rect">
              <a:avLst/>
            </a:prstGeom>
            <a:ln>
              <a:noFill/>
            </a:ln>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ctr">
                <a:buFont typeface="Arial" panose="020B0604020202020204" pitchFamily="34" charset="0"/>
                <a:buNone/>
                <a:defRPr/>
              </a:pPr>
              <a:r>
                <a:rPr lang="ja-JP" altLang="en-US" sz="2400" dirty="0">
                  <a:latin typeface="メイリオ" panose="020B0604030504040204" pitchFamily="50" charset="-128"/>
                  <a:ea typeface="メイリオ" panose="020B0604030504040204" pitchFamily="50" charset="-128"/>
                </a:rPr>
                <a:t>ドレッシング材で</a:t>
              </a:r>
              <a:endParaRPr lang="en-US" altLang="ja-JP" sz="2400" dirty="0">
                <a:latin typeface="メイリオ" panose="020B0604030504040204" pitchFamily="50" charset="-128"/>
                <a:ea typeface="メイリオ" panose="020B0604030504040204" pitchFamily="50" charset="-128"/>
              </a:endParaRPr>
            </a:p>
            <a:p>
              <a:pPr marL="0" indent="0" algn="ctr">
                <a:buFont typeface="Arial" panose="020B0604020202020204" pitchFamily="34" charset="0"/>
                <a:buNone/>
                <a:defRPr/>
              </a:pPr>
              <a:r>
                <a:rPr lang="ja-JP" altLang="en-US" sz="2400" dirty="0">
                  <a:latin typeface="メイリオ" panose="020B0604030504040204" pitchFamily="50" charset="-128"/>
                  <a:ea typeface="メイリオ" panose="020B0604030504040204" pitchFamily="50" charset="-128"/>
                </a:rPr>
                <a:t>前胸部を保護</a:t>
              </a:r>
            </a:p>
          </p:txBody>
        </p:sp>
      </p:grpSp>
    </p:spTree>
    <p:extLst>
      <p:ext uri="{BB962C8B-B14F-4D97-AF65-F5344CB8AC3E}">
        <p14:creationId xmlns:p14="http://schemas.microsoft.com/office/powerpoint/2010/main" val="22477847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タイトル 4"/>
          <p:cNvSpPr>
            <a:spLocks noGrp="1"/>
          </p:cNvSpPr>
          <p:nvPr>
            <p:ph type="title"/>
          </p:nvPr>
        </p:nvSpPr>
        <p:spPr bwMode="auto">
          <a:xfrm>
            <a:off x="167821" y="228600"/>
            <a:ext cx="8808358"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前処置：口腔ケア</a:t>
            </a:r>
          </a:p>
        </p:txBody>
      </p:sp>
      <p:pic>
        <p:nvPicPr>
          <p:cNvPr id="3" name="図 2">
            <a:extLst>
              <a:ext uri="{FF2B5EF4-FFF2-40B4-BE49-F238E27FC236}">
                <a16:creationId xmlns:a16="http://schemas.microsoft.com/office/drawing/2014/main" id="{B695F647-7BEF-4870-9C80-C4A1544284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1486" y="1154160"/>
            <a:ext cx="7300321" cy="5475240"/>
          </a:xfrm>
          <a:prstGeom prst="rect">
            <a:avLst/>
          </a:prstGeom>
        </p:spPr>
      </p:pic>
      <p:sp>
        <p:nvSpPr>
          <p:cNvPr id="6" name="コンテンツ プレースホルダー 2">
            <a:extLst>
              <a:ext uri="{FF2B5EF4-FFF2-40B4-BE49-F238E27FC236}">
                <a16:creationId xmlns:a16="http://schemas.microsoft.com/office/drawing/2014/main" id="{343F7A82-546F-4449-8946-95BCD1335B34}"/>
              </a:ext>
            </a:extLst>
          </p:cNvPr>
          <p:cNvSpPr txBox="1">
            <a:spLocks/>
          </p:cNvSpPr>
          <p:nvPr/>
        </p:nvSpPr>
        <p:spPr>
          <a:xfrm>
            <a:off x="3010341" y="5795414"/>
            <a:ext cx="5291465" cy="951375"/>
          </a:xfrm>
          <a:prstGeom prst="rect">
            <a:avLst/>
          </a:prstGeom>
          <a:solidFill>
            <a:schemeClr val="bg1"/>
          </a:solidFill>
          <a:ln>
            <a:solidFill>
              <a:srgbClr val="FF0000"/>
            </a:solidFill>
          </a:ln>
        </p:spPr>
        <p:txBody>
          <a:bodyPr vert="horz" lIns="91440" tIns="45720" rIns="91440" bIns="45720" rtlCol="0" anchor="ct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ctr">
              <a:buFont typeface="Arial" panose="020B0604020202020204" pitchFamily="34" charset="0"/>
              <a:buNone/>
              <a:defRPr/>
            </a:pPr>
            <a:r>
              <a:rPr lang="ja-JP" altLang="en-US" sz="2000" dirty="0">
                <a:latin typeface="メイリオ" panose="020B0604030504040204" pitchFamily="50" charset="-128"/>
                <a:ea typeface="メイリオ" panose="020B0604030504040204" pitchFamily="50" charset="-128"/>
              </a:rPr>
              <a:t>・口腔ケアを済ませておく</a:t>
            </a:r>
            <a:endParaRPr lang="en-US" altLang="ja-JP" sz="2000" dirty="0">
              <a:latin typeface="メイリオ" panose="020B0604030504040204" pitchFamily="50" charset="-128"/>
              <a:ea typeface="メイリオ" panose="020B0604030504040204" pitchFamily="50" charset="-128"/>
            </a:endParaRPr>
          </a:p>
          <a:p>
            <a:pPr marL="0" indent="0" algn="ctr">
              <a:buFont typeface="Arial" panose="020B0604020202020204" pitchFamily="34" charset="0"/>
              <a:buNone/>
              <a:defRPr/>
            </a:pPr>
            <a:r>
              <a:rPr lang="ja-JP" altLang="en-US" sz="2000" dirty="0">
                <a:latin typeface="メイリオ" panose="020B0604030504040204" pitchFamily="50" charset="-128"/>
                <a:ea typeface="メイリオ" panose="020B0604030504040204" pitchFamily="50" charset="-128"/>
              </a:rPr>
              <a:t>・経管栄養を中止しておく</a:t>
            </a:r>
          </a:p>
        </p:txBody>
      </p:sp>
    </p:spTree>
    <p:extLst>
      <p:ext uri="{BB962C8B-B14F-4D97-AF65-F5344CB8AC3E}">
        <p14:creationId xmlns:p14="http://schemas.microsoft.com/office/powerpoint/2010/main" val="13180803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タイトル 4"/>
          <p:cNvSpPr>
            <a:spLocks noGrp="1"/>
          </p:cNvSpPr>
          <p:nvPr>
            <p:ph type="title"/>
          </p:nvPr>
        </p:nvSpPr>
        <p:spPr bwMode="auto">
          <a:xfrm>
            <a:off x="167821" y="228600"/>
            <a:ext cx="8808358"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前処置：気道ケア</a:t>
            </a:r>
          </a:p>
        </p:txBody>
      </p:sp>
      <p:pic>
        <p:nvPicPr>
          <p:cNvPr id="4" name="図 3">
            <a:extLst>
              <a:ext uri="{FF2B5EF4-FFF2-40B4-BE49-F238E27FC236}">
                <a16:creationId xmlns:a16="http://schemas.microsoft.com/office/drawing/2014/main" id="{56523667-2FF8-49E6-AC99-82158D0529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8699" y="1074099"/>
            <a:ext cx="7407068" cy="5555301"/>
          </a:xfrm>
          <a:prstGeom prst="rect">
            <a:avLst/>
          </a:prstGeom>
        </p:spPr>
      </p:pic>
      <p:sp>
        <p:nvSpPr>
          <p:cNvPr id="6" name="コンテンツ プレースホルダー 2">
            <a:extLst>
              <a:ext uri="{FF2B5EF4-FFF2-40B4-BE49-F238E27FC236}">
                <a16:creationId xmlns:a16="http://schemas.microsoft.com/office/drawing/2014/main" id="{911F38A8-B874-4A4A-9F13-B0BA9BA9F27F}"/>
              </a:ext>
            </a:extLst>
          </p:cNvPr>
          <p:cNvSpPr txBox="1">
            <a:spLocks/>
          </p:cNvSpPr>
          <p:nvPr/>
        </p:nvSpPr>
        <p:spPr>
          <a:xfrm>
            <a:off x="3117654" y="5523565"/>
            <a:ext cx="5318113" cy="1247938"/>
          </a:xfrm>
          <a:prstGeom prst="rect">
            <a:avLst/>
          </a:prstGeom>
          <a:solidFill>
            <a:schemeClr val="bg1"/>
          </a:solidFill>
          <a:ln>
            <a:solidFill>
              <a:srgbClr val="FF0000"/>
            </a:solidFill>
          </a:ln>
        </p:spPr>
        <p:txBody>
          <a:bodyPr vert="horz" lIns="91440" tIns="45720" rIns="91440" bIns="45720" rtlCol="0" anchor="ct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2000" dirty="0">
                <a:latin typeface="メイリオ" panose="020B0604030504040204" pitchFamily="50" charset="-128"/>
                <a:ea typeface="メイリオ" panose="020B0604030504040204" pitchFamily="50" charset="-128"/>
              </a:rPr>
              <a:t>・気管、口腔、鼻腔を吸引しておく</a:t>
            </a:r>
            <a:endParaRPr lang="en-US" altLang="ja-JP" sz="2000" dirty="0">
              <a:latin typeface="メイリオ" panose="020B0604030504040204" pitchFamily="50" charset="-128"/>
              <a:ea typeface="メイリオ" panose="020B0604030504040204" pitchFamily="50" charset="-128"/>
            </a:endParaRPr>
          </a:p>
          <a:p>
            <a:pPr marL="0" indent="0">
              <a:buFont typeface="Arial" panose="020B0604020202020204" pitchFamily="34" charset="0"/>
              <a:buNone/>
              <a:defRPr/>
            </a:pPr>
            <a:r>
              <a:rPr lang="ja-JP" altLang="en-US" sz="2000" dirty="0">
                <a:latin typeface="メイリオ" panose="020B0604030504040204" pitchFamily="50" charset="-128"/>
                <a:ea typeface="メイリオ" panose="020B0604030504040204" pitchFamily="50" charset="-128"/>
              </a:rPr>
              <a:t>・気管チューブの位置を</a:t>
            </a:r>
            <a:r>
              <a:rPr lang="en-US" altLang="ja-JP" sz="2000" dirty="0">
                <a:latin typeface="メイリオ" panose="020B0604030504040204" pitchFamily="50" charset="-128"/>
                <a:ea typeface="メイリオ" panose="020B0604030504040204" pitchFamily="50" charset="-128"/>
              </a:rPr>
              <a:t>X</a:t>
            </a:r>
            <a:r>
              <a:rPr lang="ja-JP" altLang="en-US" sz="2000" dirty="0">
                <a:latin typeface="メイリオ" panose="020B0604030504040204" pitchFamily="50" charset="-128"/>
                <a:ea typeface="メイリオ" panose="020B0604030504040204" pitchFamily="50" charset="-128"/>
              </a:rPr>
              <a:t>線で再確認</a:t>
            </a:r>
            <a:endParaRPr lang="en-US" altLang="ja-JP" sz="2000" dirty="0">
              <a:latin typeface="メイリオ" panose="020B0604030504040204" pitchFamily="50" charset="-128"/>
              <a:ea typeface="メイリオ" panose="020B0604030504040204" pitchFamily="50" charset="-128"/>
            </a:endParaRPr>
          </a:p>
          <a:p>
            <a:pPr marL="0" indent="0">
              <a:buFont typeface="Arial" panose="020B0604020202020204" pitchFamily="34" charset="0"/>
              <a:buNone/>
              <a:defRPr/>
            </a:pPr>
            <a:r>
              <a:rPr lang="ja-JP" altLang="en-US" sz="2000" dirty="0">
                <a:latin typeface="メイリオ" panose="020B0604030504040204" pitchFamily="50" charset="-128"/>
                <a:ea typeface="メイリオ" panose="020B0604030504040204" pitchFamily="50" charset="-128"/>
              </a:rPr>
              <a:t>・気管チューブの固定を再確認</a:t>
            </a:r>
          </a:p>
        </p:txBody>
      </p:sp>
    </p:spTree>
    <p:extLst>
      <p:ext uri="{BB962C8B-B14F-4D97-AF65-F5344CB8AC3E}">
        <p14:creationId xmlns:p14="http://schemas.microsoft.com/office/powerpoint/2010/main" val="257401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タイトル 4"/>
          <p:cNvSpPr>
            <a:spLocks noGrp="1"/>
          </p:cNvSpPr>
          <p:nvPr>
            <p:ph type="title"/>
          </p:nvPr>
        </p:nvSpPr>
        <p:spPr bwMode="auto">
          <a:xfrm>
            <a:off x="167821" y="228600"/>
            <a:ext cx="8808358"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前処置：尿道バルンケア</a:t>
            </a:r>
          </a:p>
        </p:txBody>
      </p:sp>
      <p:pic>
        <p:nvPicPr>
          <p:cNvPr id="3" name="図 2">
            <a:extLst>
              <a:ext uri="{FF2B5EF4-FFF2-40B4-BE49-F238E27FC236}">
                <a16:creationId xmlns:a16="http://schemas.microsoft.com/office/drawing/2014/main" id="{F77631A5-7FAC-427E-8182-68486166DF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7943" y="1085850"/>
            <a:ext cx="7391400" cy="5543550"/>
          </a:xfrm>
          <a:prstGeom prst="rect">
            <a:avLst/>
          </a:prstGeom>
        </p:spPr>
      </p:pic>
      <p:sp>
        <p:nvSpPr>
          <p:cNvPr id="7" name="コンテンツ プレースホルダー 2">
            <a:extLst>
              <a:ext uri="{FF2B5EF4-FFF2-40B4-BE49-F238E27FC236}">
                <a16:creationId xmlns:a16="http://schemas.microsoft.com/office/drawing/2014/main" id="{40347A79-CDD3-4AAC-9536-BEF157C026CD}"/>
              </a:ext>
            </a:extLst>
          </p:cNvPr>
          <p:cNvSpPr txBox="1">
            <a:spLocks/>
          </p:cNvSpPr>
          <p:nvPr/>
        </p:nvSpPr>
        <p:spPr>
          <a:xfrm>
            <a:off x="2989452" y="5474138"/>
            <a:ext cx="5993910" cy="1247938"/>
          </a:xfrm>
          <a:prstGeom prst="rect">
            <a:avLst/>
          </a:prstGeom>
          <a:solidFill>
            <a:schemeClr val="bg1"/>
          </a:solidFill>
          <a:ln>
            <a:solidFill>
              <a:srgbClr val="FF0000"/>
            </a:solidFill>
          </a:ln>
        </p:spPr>
        <p:txBody>
          <a:bodyPr vert="horz" lIns="91440" tIns="45720" rIns="91440" bIns="45720" rtlCol="0" anchor="ct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2000" dirty="0">
                <a:latin typeface="メイリオ" panose="020B0604030504040204" pitchFamily="50" charset="-128"/>
                <a:ea typeface="メイリオ" panose="020B0604030504040204" pitchFamily="50" charset="-128"/>
              </a:rPr>
              <a:t>・排尿バッグを空にしておく</a:t>
            </a:r>
            <a:endParaRPr lang="en-US" altLang="ja-JP" sz="2000" dirty="0">
              <a:latin typeface="メイリオ" panose="020B0604030504040204" pitchFamily="50" charset="-128"/>
              <a:ea typeface="メイリオ" panose="020B0604030504040204" pitchFamily="50" charset="-128"/>
            </a:endParaRPr>
          </a:p>
          <a:p>
            <a:pPr marL="0" indent="0">
              <a:buFont typeface="Arial" panose="020B0604020202020204" pitchFamily="34" charset="0"/>
              <a:buNone/>
              <a:defRPr/>
            </a:pPr>
            <a:r>
              <a:rPr lang="ja-JP" altLang="en-US" sz="2000" dirty="0">
                <a:latin typeface="メイリオ" panose="020B0604030504040204" pitchFamily="50" charset="-128"/>
                <a:ea typeface="メイリオ" panose="020B0604030504040204" pitchFamily="50" charset="-128"/>
              </a:rPr>
              <a:t>・排尿カテーテルをだいたい内側に固定しなおす</a:t>
            </a:r>
            <a:endParaRPr lang="en-US" altLang="ja-JP" sz="2000" dirty="0">
              <a:latin typeface="メイリオ" panose="020B0604030504040204" pitchFamily="50" charset="-128"/>
              <a:ea typeface="メイリオ" panose="020B0604030504040204" pitchFamily="50" charset="-128"/>
            </a:endParaRPr>
          </a:p>
          <a:p>
            <a:pPr marL="0" indent="0">
              <a:buFont typeface="Arial" panose="020B0604020202020204" pitchFamily="34" charset="0"/>
              <a:buNone/>
              <a:defRPr/>
            </a:pPr>
            <a:r>
              <a:rPr lang="ja-JP" altLang="en-US" sz="2000" dirty="0">
                <a:latin typeface="メイリオ" panose="020B0604030504040204" pitchFamily="50" charset="-128"/>
                <a:ea typeface="メイリオ" panose="020B0604030504040204" pitchFamily="50" charset="-128"/>
              </a:rPr>
              <a:t>・排尿バックを足元へ</a:t>
            </a:r>
          </a:p>
        </p:txBody>
      </p:sp>
    </p:spTree>
    <p:extLst>
      <p:ext uri="{BB962C8B-B14F-4D97-AF65-F5344CB8AC3E}">
        <p14:creationId xmlns:p14="http://schemas.microsoft.com/office/powerpoint/2010/main" val="41256974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タイトル 4"/>
          <p:cNvSpPr>
            <a:spLocks noGrp="1"/>
          </p:cNvSpPr>
          <p:nvPr>
            <p:ph type="title"/>
          </p:nvPr>
        </p:nvSpPr>
        <p:spPr bwMode="auto">
          <a:xfrm>
            <a:off x="167821" y="315097"/>
            <a:ext cx="8808358"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前処置：筋弛緩薬とライン整理</a:t>
            </a:r>
          </a:p>
        </p:txBody>
      </p:sp>
      <p:pic>
        <p:nvPicPr>
          <p:cNvPr id="4" name="図 3">
            <a:extLst>
              <a:ext uri="{FF2B5EF4-FFF2-40B4-BE49-F238E27FC236}">
                <a16:creationId xmlns:a16="http://schemas.microsoft.com/office/drawing/2014/main" id="{B7F084C6-2428-476A-B56B-6E3282888A45}"/>
              </a:ext>
            </a:extLst>
          </p:cNvPr>
          <p:cNvPicPr>
            <a:picLocks noChangeAspect="1"/>
          </p:cNvPicPr>
          <p:nvPr/>
        </p:nvPicPr>
        <p:blipFill rotWithShape="1">
          <a:blip r:embed="rId3">
            <a:extLst>
              <a:ext uri="{28A0092B-C50C-407E-A947-70E740481C1C}">
                <a14:useLocalDpi xmlns:a14="http://schemas.microsoft.com/office/drawing/2010/main" val="0"/>
              </a:ext>
            </a:extLst>
          </a:blip>
          <a:srcRect l="20608" t="3032" r="20101" b="20842"/>
          <a:stretch/>
        </p:blipFill>
        <p:spPr>
          <a:xfrm>
            <a:off x="1668161" y="1319198"/>
            <a:ext cx="5807677" cy="5223705"/>
          </a:xfrm>
          <a:prstGeom prst="rect">
            <a:avLst/>
          </a:prstGeom>
        </p:spPr>
      </p:pic>
      <p:grpSp>
        <p:nvGrpSpPr>
          <p:cNvPr id="6" name="グループ化 5">
            <a:extLst>
              <a:ext uri="{FF2B5EF4-FFF2-40B4-BE49-F238E27FC236}">
                <a16:creationId xmlns:a16="http://schemas.microsoft.com/office/drawing/2014/main" id="{9FDBD250-4777-4DD3-B02B-EE8C5B7A8CDE}"/>
              </a:ext>
            </a:extLst>
          </p:cNvPr>
          <p:cNvGrpSpPr/>
          <p:nvPr/>
        </p:nvGrpSpPr>
        <p:grpSpPr>
          <a:xfrm>
            <a:off x="167821" y="4473727"/>
            <a:ext cx="2982687" cy="484568"/>
            <a:chOff x="6041570" y="1338943"/>
            <a:chExt cx="2982687" cy="1089570"/>
          </a:xfrm>
        </p:grpSpPr>
        <p:sp>
          <p:nvSpPr>
            <p:cNvPr id="7" name="正方形/長方形 6">
              <a:extLst>
                <a:ext uri="{FF2B5EF4-FFF2-40B4-BE49-F238E27FC236}">
                  <a16:creationId xmlns:a16="http://schemas.microsoft.com/office/drawing/2014/main" id="{7718E9EC-858E-4EC9-A35B-E996D744D0DC}"/>
                </a:ext>
              </a:extLst>
            </p:cNvPr>
            <p:cNvSpPr/>
            <p:nvPr/>
          </p:nvSpPr>
          <p:spPr>
            <a:xfrm>
              <a:off x="6041570" y="1338943"/>
              <a:ext cx="2982687" cy="108957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コンテンツ プレースホルダー 2">
              <a:extLst>
                <a:ext uri="{FF2B5EF4-FFF2-40B4-BE49-F238E27FC236}">
                  <a16:creationId xmlns:a16="http://schemas.microsoft.com/office/drawing/2014/main" id="{9D9D88E4-5DAA-4373-A307-B34A1F3C3409}"/>
                </a:ext>
              </a:extLst>
            </p:cNvPr>
            <p:cNvSpPr txBox="1">
              <a:spLocks/>
            </p:cNvSpPr>
            <p:nvPr/>
          </p:nvSpPr>
          <p:spPr>
            <a:xfrm>
              <a:off x="6041570" y="1513618"/>
              <a:ext cx="2982687" cy="480503"/>
            </a:xfrm>
            <a:prstGeom prst="rect">
              <a:avLst/>
            </a:prstGeom>
            <a:ln>
              <a:noFill/>
            </a:ln>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ctr">
                <a:buFont typeface="Arial" panose="020B0604020202020204" pitchFamily="34" charset="0"/>
                <a:buNone/>
                <a:defRPr/>
              </a:pPr>
              <a:r>
                <a:rPr lang="ja-JP" altLang="en-US" sz="2400" dirty="0">
                  <a:latin typeface="メイリオ" panose="020B0604030504040204" pitchFamily="50" charset="-128"/>
                  <a:ea typeface="メイリオ" panose="020B0604030504040204" pitchFamily="50" charset="-128"/>
                </a:rPr>
                <a:t>筋弛緩薬の投与</a:t>
              </a:r>
            </a:p>
          </p:txBody>
        </p:sp>
      </p:grpSp>
      <p:grpSp>
        <p:nvGrpSpPr>
          <p:cNvPr id="9" name="グループ化 8">
            <a:extLst>
              <a:ext uri="{FF2B5EF4-FFF2-40B4-BE49-F238E27FC236}">
                <a16:creationId xmlns:a16="http://schemas.microsoft.com/office/drawing/2014/main" id="{38F08B67-ED7A-4675-958A-1652FEED8B8A}"/>
              </a:ext>
            </a:extLst>
          </p:cNvPr>
          <p:cNvGrpSpPr/>
          <p:nvPr/>
        </p:nvGrpSpPr>
        <p:grpSpPr>
          <a:xfrm>
            <a:off x="4557044" y="4958295"/>
            <a:ext cx="4419134" cy="1185366"/>
            <a:chOff x="6041570" y="1338943"/>
            <a:chExt cx="2982687" cy="1089570"/>
          </a:xfrm>
        </p:grpSpPr>
        <p:sp>
          <p:nvSpPr>
            <p:cNvPr id="10" name="正方形/長方形 9">
              <a:extLst>
                <a:ext uri="{FF2B5EF4-FFF2-40B4-BE49-F238E27FC236}">
                  <a16:creationId xmlns:a16="http://schemas.microsoft.com/office/drawing/2014/main" id="{5336051D-8EB5-4DBE-B0A7-E51BB8C61574}"/>
                </a:ext>
              </a:extLst>
            </p:cNvPr>
            <p:cNvSpPr/>
            <p:nvPr/>
          </p:nvSpPr>
          <p:spPr>
            <a:xfrm>
              <a:off x="6041570" y="1338943"/>
              <a:ext cx="2982687" cy="108957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コンテンツ プレースホルダー 2">
              <a:extLst>
                <a:ext uri="{FF2B5EF4-FFF2-40B4-BE49-F238E27FC236}">
                  <a16:creationId xmlns:a16="http://schemas.microsoft.com/office/drawing/2014/main" id="{64255030-AD9E-42A4-B6F7-7D5A950CDBB7}"/>
                </a:ext>
              </a:extLst>
            </p:cNvPr>
            <p:cNvSpPr txBox="1">
              <a:spLocks/>
            </p:cNvSpPr>
            <p:nvPr/>
          </p:nvSpPr>
          <p:spPr>
            <a:xfrm>
              <a:off x="6041570" y="1513618"/>
              <a:ext cx="2982687" cy="480503"/>
            </a:xfrm>
            <a:prstGeom prst="rect">
              <a:avLst/>
            </a:prstGeom>
            <a:ln>
              <a:noFill/>
            </a:ln>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ctr">
                <a:buFont typeface="Arial" panose="020B0604020202020204" pitchFamily="34" charset="0"/>
                <a:buNone/>
                <a:defRPr/>
              </a:pPr>
              <a:r>
                <a:rPr lang="ja-JP" altLang="en-US" sz="2400" dirty="0">
                  <a:latin typeface="メイリオ" panose="020B0604030504040204" pitchFamily="50" charset="-128"/>
                  <a:ea typeface="メイリオ" panose="020B0604030504040204" pitchFamily="50" charset="-128"/>
                </a:rPr>
                <a:t>中断できる薬剤はロック</a:t>
              </a:r>
              <a:endParaRPr lang="en-US" altLang="ja-JP" sz="2400" dirty="0">
                <a:latin typeface="メイリオ" panose="020B0604030504040204" pitchFamily="50" charset="-128"/>
                <a:ea typeface="メイリオ" panose="020B0604030504040204" pitchFamily="50" charset="-128"/>
              </a:endParaRPr>
            </a:p>
            <a:p>
              <a:pPr marL="0" indent="0" algn="ctr">
                <a:buFont typeface="Arial" panose="020B0604020202020204" pitchFamily="34" charset="0"/>
                <a:buNone/>
                <a:defRPr/>
              </a:pPr>
              <a:r>
                <a:rPr lang="ja-JP" altLang="en-US" sz="2400" dirty="0">
                  <a:latin typeface="メイリオ" panose="020B0604030504040204" pitchFamily="50" charset="-128"/>
                  <a:ea typeface="メイリオ" panose="020B0604030504040204" pitchFamily="50" charset="-128"/>
                </a:rPr>
                <a:t>点滴ラインの絡まりを回避</a:t>
              </a:r>
            </a:p>
          </p:txBody>
        </p:sp>
      </p:grpSp>
    </p:spTree>
    <p:extLst>
      <p:ext uri="{BB962C8B-B14F-4D97-AF65-F5344CB8AC3E}">
        <p14:creationId xmlns:p14="http://schemas.microsoft.com/office/powerpoint/2010/main" val="30436745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タイトル 4"/>
          <p:cNvSpPr>
            <a:spLocks noGrp="1"/>
          </p:cNvSpPr>
          <p:nvPr>
            <p:ph type="title"/>
          </p:nvPr>
        </p:nvSpPr>
        <p:spPr bwMode="auto">
          <a:xfrm>
            <a:off x="215899" y="516847"/>
            <a:ext cx="8712201"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安全な腹臥位に必要なこと</a:t>
            </a:r>
          </a:p>
        </p:txBody>
      </p:sp>
      <p:sp>
        <p:nvSpPr>
          <p:cNvPr id="3" name="コンテンツ プレースホルダー 2">
            <a:extLst>
              <a:ext uri="{FF2B5EF4-FFF2-40B4-BE49-F238E27FC236}">
                <a16:creationId xmlns:a16="http://schemas.microsoft.com/office/drawing/2014/main" id="{2611B27F-9DBA-4E19-88D1-4B4DB285ED8D}"/>
              </a:ext>
            </a:extLst>
          </p:cNvPr>
          <p:cNvSpPr txBox="1">
            <a:spLocks/>
          </p:cNvSpPr>
          <p:nvPr/>
        </p:nvSpPr>
        <p:spPr>
          <a:xfrm>
            <a:off x="469899" y="1904188"/>
            <a:ext cx="8458201"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6000" b="1" i="1" dirty="0">
                <a:solidFill>
                  <a:srgbClr val="FF0000"/>
                </a:solidFill>
                <a:latin typeface="UD デジタル 教科書体 NK-B" panose="02020700000000000000" pitchFamily="18" charset="-128"/>
                <a:ea typeface="UD デジタル 教科書体 NK-B" panose="02020700000000000000" pitchFamily="18" charset="-128"/>
              </a:rPr>
              <a:t>「シミュレーション」</a:t>
            </a:r>
          </a:p>
        </p:txBody>
      </p:sp>
      <p:grpSp>
        <p:nvGrpSpPr>
          <p:cNvPr id="4" name="グループ化 3">
            <a:extLst>
              <a:ext uri="{FF2B5EF4-FFF2-40B4-BE49-F238E27FC236}">
                <a16:creationId xmlns:a16="http://schemas.microsoft.com/office/drawing/2014/main" id="{A53AA2C8-EA01-45E9-92AF-CC5D4198399F}"/>
              </a:ext>
            </a:extLst>
          </p:cNvPr>
          <p:cNvGrpSpPr/>
          <p:nvPr/>
        </p:nvGrpSpPr>
        <p:grpSpPr>
          <a:xfrm>
            <a:off x="859972" y="3717838"/>
            <a:ext cx="7892143" cy="2187044"/>
            <a:chOff x="471499" y="1844727"/>
            <a:chExt cx="7896198" cy="2546729"/>
          </a:xfrm>
        </p:grpSpPr>
        <p:sp>
          <p:nvSpPr>
            <p:cNvPr id="5" name="コンテンツ プレースホルダー 2">
              <a:extLst>
                <a:ext uri="{FF2B5EF4-FFF2-40B4-BE49-F238E27FC236}">
                  <a16:creationId xmlns:a16="http://schemas.microsoft.com/office/drawing/2014/main" id="{9A9F67AA-F0BF-4D7A-90F0-5FDA0D09B556}"/>
                </a:ext>
              </a:extLst>
            </p:cNvPr>
            <p:cNvSpPr txBox="1">
              <a:spLocks/>
            </p:cNvSpPr>
            <p:nvPr/>
          </p:nvSpPr>
          <p:spPr>
            <a:xfrm>
              <a:off x="471499" y="1844727"/>
              <a:ext cx="7896198"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4000" b="1" dirty="0">
                  <a:latin typeface="メイリオ" panose="020B0604030504040204" pitchFamily="50" charset="-128"/>
                  <a:ea typeface="メイリオ" panose="020B0604030504040204" pitchFamily="50" charset="-128"/>
                </a:rPr>
                <a:t>・どんな物品が必要か？</a:t>
              </a:r>
            </a:p>
          </p:txBody>
        </p:sp>
        <p:sp>
          <p:nvSpPr>
            <p:cNvPr id="6" name="コンテンツ プレースホルダー 2">
              <a:extLst>
                <a:ext uri="{FF2B5EF4-FFF2-40B4-BE49-F238E27FC236}">
                  <a16:creationId xmlns:a16="http://schemas.microsoft.com/office/drawing/2014/main" id="{98C0F588-585D-42EE-AF47-3202F8B08053}"/>
                </a:ext>
              </a:extLst>
            </p:cNvPr>
            <p:cNvSpPr txBox="1">
              <a:spLocks/>
            </p:cNvSpPr>
            <p:nvPr/>
          </p:nvSpPr>
          <p:spPr>
            <a:xfrm>
              <a:off x="471499" y="3909309"/>
              <a:ext cx="7896198"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4000" b="1" dirty="0">
                  <a:solidFill>
                    <a:srgbClr val="0634C3"/>
                  </a:solidFill>
                  <a:latin typeface="メイリオ" panose="020B0604030504040204" pitchFamily="50" charset="-128"/>
                  <a:ea typeface="メイリオ" panose="020B0604030504040204" pitchFamily="50" charset="-128"/>
                </a:rPr>
                <a:t>・どうやって回転させるか？</a:t>
              </a:r>
            </a:p>
          </p:txBody>
        </p:sp>
        <p:sp>
          <p:nvSpPr>
            <p:cNvPr id="7" name="コンテンツ プレースホルダー 2">
              <a:extLst>
                <a:ext uri="{FF2B5EF4-FFF2-40B4-BE49-F238E27FC236}">
                  <a16:creationId xmlns:a16="http://schemas.microsoft.com/office/drawing/2014/main" id="{E111A6B9-47B2-4ADF-BB34-B5F147DF28C7}"/>
                </a:ext>
              </a:extLst>
            </p:cNvPr>
            <p:cNvSpPr txBox="1">
              <a:spLocks/>
            </p:cNvSpPr>
            <p:nvPr/>
          </p:nvSpPr>
          <p:spPr>
            <a:xfrm>
              <a:off x="471499" y="2877018"/>
              <a:ext cx="7896198"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4000" b="1" dirty="0">
                  <a:latin typeface="メイリオ" panose="020B0604030504040204" pitchFamily="50" charset="-128"/>
                  <a:ea typeface="メイリオ" panose="020B0604030504040204" pitchFamily="50" charset="-128"/>
                </a:rPr>
                <a:t>・腹臥位施行前にやることは？</a:t>
              </a:r>
              <a:endParaRPr lang="en-US" altLang="ja-JP" sz="4000" b="1" dirty="0">
                <a:latin typeface="メイリオ" panose="020B0604030504040204" pitchFamily="50" charset="-128"/>
                <a:ea typeface="メイリオ" panose="020B0604030504040204" pitchFamily="50" charset="-128"/>
              </a:endParaRPr>
            </a:p>
          </p:txBody>
        </p:sp>
      </p:grpSp>
      <p:sp>
        <p:nvSpPr>
          <p:cNvPr id="2" name="四角形: 角を丸くする 1">
            <a:extLst>
              <a:ext uri="{FF2B5EF4-FFF2-40B4-BE49-F238E27FC236}">
                <a16:creationId xmlns:a16="http://schemas.microsoft.com/office/drawing/2014/main" id="{E2CDA008-BE50-4FF5-AB3B-DF40DBE402D1}"/>
              </a:ext>
            </a:extLst>
          </p:cNvPr>
          <p:cNvSpPr/>
          <p:nvPr/>
        </p:nvSpPr>
        <p:spPr>
          <a:xfrm>
            <a:off x="550416" y="5211192"/>
            <a:ext cx="7972147" cy="1065321"/>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7597765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20188" y="112731"/>
            <a:ext cx="7886700" cy="1086988"/>
          </a:xfrm>
        </p:spPr>
        <p:txBody>
          <a:bodyPr>
            <a:normAutofit/>
          </a:bodyPr>
          <a:lstStyle/>
          <a:p>
            <a:pPr>
              <a:defRPr/>
            </a:pPr>
            <a:r>
              <a:rPr lang="ja-JP" altLang="en-US" sz="4800" b="1" dirty="0">
                <a:latin typeface="メイリオ" panose="020B0604030504040204" pitchFamily="50" charset="-128"/>
                <a:ea typeface="メイリオ" panose="020B0604030504040204" pitchFamily="50" charset="-128"/>
              </a:rPr>
              <a:t>腹臥位療法とは</a:t>
            </a:r>
          </a:p>
        </p:txBody>
      </p:sp>
      <p:sp>
        <p:nvSpPr>
          <p:cNvPr id="3" name="コンテンツ プレースホルダー 2"/>
          <p:cNvSpPr>
            <a:spLocks noGrp="1"/>
          </p:cNvSpPr>
          <p:nvPr>
            <p:ph idx="1"/>
          </p:nvPr>
        </p:nvSpPr>
        <p:spPr>
          <a:xfrm>
            <a:off x="341538" y="1132578"/>
            <a:ext cx="8650062" cy="482147"/>
          </a:xfrm>
        </p:spPr>
        <p:txBody>
          <a:bodyPr>
            <a:noAutofit/>
          </a:bodyPr>
          <a:lstStyle/>
          <a:p>
            <a:pPr marL="0" indent="0">
              <a:buNone/>
              <a:defRPr/>
            </a:pPr>
            <a:r>
              <a:rPr lang="ja-JP" altLang="en-US" sz="2800" dirty="0">
                <a:latin typeface="メイリオ" panose="020B0604030504040204" pitchFamily="50" charset="-128"/>
                <a:ea typeface="メイリオ" panose="020B0604030504040204" pitchFamily="50" charset="-128"/>
              </a:rPr>
              <a:t>人工呼吸器関連肺傷害（</a:t>
            </a:r>
            <a:r>
              <a:rPr lang="en-US" altLang="ja-JP" sz="2800" dirty="0">
                <a:latin typeface="メイリオ" panose="020B0604030504040204" pitchFamily="50" charset="-128"/>
                <a:ea typeface="メイリオ" panose="020B0604030504040204" pitchFamily="50" charset="-128"/>
              </a:rPr>
              <a:t>VALI)</a:t>
            </a:r>
            <a:r>
              <a:rPr lang="ja-JP" altLang="en-US" sz="2800" dirty="0">
                <a:latin typeface="メイリオ" panose="020B0604030504040204" pitchFamily="50" charset="-128"/>
                <a:ea typeface="メイリオ" panose="020B0604030504040204" pitchFamily="50" charset="-128"/>
              </a:rPr>
              <a:t>を回避する手段の一つ</a:t>
            </a:r>
            <a:endParaRPr lang="en-US" altLang="ja-JP" sz="2800" dirty="0">
              <a:latin typeface="メイリオ" panose="020B0604030504040204" pitchFamily="50" charset="-128"/>
              <a:ea typeface="メイリオ" panose="020B0604030504040204" pitchFamily="50" charset="-128"/>
            </a:endParaRPr>
          </a:p>
          <a:p>
            <a:pPr marL="0" indent="0">
              <a:buNone/>
              <a:defRPr/>
            </a:pPr>
            <a:endParaRPr lang="en-US" altLang="ja-JP" sz="2800" dirty="0">
              <a:latin typeface="メイリオ" panose="020B0604030504040204" pitchFamily="50" charset="-128"/>
              <a:ea typeface="メイリオ" panose="020B0604030504040204" pitchFamily="50" charset="-128"/>
            </a:endParaRPr>
          </a:p>
          <a:p>
            <a:pPr marL="0" indent="0">
              <a:buNone/>
              <a:defRPr/>
            </a:pPr>
            <a:endParaRPr lang="ja-JP" altLang="en-US" sz="2800" dirty="0">
              <a:latin typeface="メイリオ" panose="020B0604030504040204" pitchFamily="50" charset="-128"/>
              <a:ea typeface="メイリオ" panose="020B0604030504040204" pitchFamily="50" charset="-128"/>
            </a:endParaRPr>
          </a:p>
        </p:txBody>
      </p:sp>
      <p:grpSp>
        <p:nvGrpSpPr>
          <p:cNvPr id="14" name="グループ化 13">
            <a:extLst>
              <a:ext uri="{FF2B5EF4-FFF2-40B4-BE49-F238E27FC236}">
                <a16:creationId xmlns:a16="http://schemas.microsoft.com/office/drawing/2014/main" id="{61F60B5A-B438-48D7-86F4-E770751B50BC}"/>
              </a:ext>
            </a:extLst>
          </p:cNvPr>
          <p:cNvGrpSpPr/>
          <p:nvPr/>
        </p:nvGrpSpPr>
        <p:grpSpPr>
          <a:xfrm>
            <a:off x="320188" y="2209625"/>
            <a:ext cx="8802462" cy="2656289"/>
            <a:chOff x="341538" y="1882330"/>
            <a:chExt cx="8802462" cy="2656289"/>
          </a:xfrm>
        </p:grpSpPr>
        <p:grpSp>
          <p:nvGrpSpPr>
            <p:cNvPr id="9" name="グループ化 8">
              <a:extLst>
                <a:ext uri="{FF2B5EF4-FFF2-40B4-BE49-F238E27FC236}">
                  <a16:creationId xmlns:a16="http://schemas.microsoft.com/office/drawing/2014/main" id="{2EBEC043-F23D-4230-B848-DD91C00B6A80}"/>
                </a:ext>
              </a:extLst>
            </p:cNvPr>
            <p:cNvGrpSpPr/>
            <p:nvPr/>
          </p:nvGrpSpPr>
          <p:grpSpPr>
            <a:xfrm>
              <a:off x="341538" y="1882330"/>
              <a:ext cx="6700984" cy="2656289"/>
              <a:chOff x="246740" y="1667144"/>
              <a:chExt cx="6700984" cy="2656289"/>
            </a:xfrm>
          </p:grpSpPr>
          <p:pic>
            <p:nvPicPr>
              <p:cNvPr id="5" name="図 4">
                <a:extLst>
                  <a:ext uri="{FF2B5EF4-FFF2-40B4-BE49-F238E27FC236}">
                    <a16:creationId xmlns:a16="http://schemas.microsoft.com/office/drawing/2014/main" id="{39F55854-7873-4FAB-9266-FE03B4457416}"/>
                  </a:ext>
                </a:extLst>
              </p:cNvPr>
              <p:cNvPicPr>
                <a:picLocks noChangeAspect="1"/>
              </p:cNvPicPr>
              <p:nvPr/>
            </p:nvPicPr>
            <p:blipFill>
              <a:blip r:embed="rId3"/>
              <a:stretch>
                <a:fillRect/>
              </a:stretch>
            </p:blipFill>
            <p:spPr>
              <a:xfrm>
                <a:off x="2524250" y="2217388"/>
                <a:ext cx="4423474" cy="2106045"/>
              </a:xfrm>
              <a:prstGeom prst="rect">
                <a:avLst/>
              </a:prstGeom>
            </p:spPr>
          </p:pic>
          <p:pic>
            <p:nvPicPr>
              <p:cNvPr id="6" name="図 5">
                <a:extLst>
                  <a:ext uri="{FF2B5EF4-FFF2-40B4-BE49-F238E27FC236}">
                    <a16:creationId xmlns:a16="http://schemas.microsoft.com/office/drawing/2014/main" id="{6892027E-E868-454E-A5A3-D2BCC966A64F}"/>
                  </a:ext>
                </a:extLst>
              </p:cNvPr>
              <p:cNvPicPr>
                <a:picLocks noChangeAspect="1"/>
              </p:cNvPicPr>
              <p:nvPr/>
            </p:nvPicPr>
            <p:blipFill>
              <a:blip r:embed="rId4"/>
              <a:stretch>
                <a:fillRect/>
              </a:stretch>
            </p:blipFill>
            <p:spPr>
              <a:xfrm>
                <a:off x="246740" y="1667144"/>
                <a:ext cx="2499633" cy="1006672"/>
              </a:xfrm>
              <a:prstGeom prst="rect">
                <a:avLst/>
              </a:prstGeom>
            </p:spPr>
          </p:pic>
          <p:sp>
            <p:nvSpPr>
              <p:cNvPr id="7" name="矢印: 下カーブ 6">
                <a:extLst>
                  <a:ext uri="{FF2B5EF4-FFF2-40B4-BE49-F238E27FC236}">
                    <a16:creationId xmlns:a16="http://schemas.microsoft.com/office/drawing/2014/main" id="{CE156CC9-160C-4808-B3FD-9CA868215E76}"/>
                  </a:ext>
                </a:extLst>
              </p:cNvPr>
              <p:cNvSpPr/>
              <p:nvPr/>
            </p:nvSpPr>
            <p:spPr>
              <a:xfrm rot="1399840">
                <a:off x="3523954" y="1853650"/>
                <a:ext cx="1289572" cy="513678"/>
              </a:xfrm>
              <a:prstGeom prst="curvedDown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11" name="グループ化 10">
              <a:extLst>
                <a:ext uri="{FF2B5EF4-FFF2-40B4-BE49-F238E27FC236}">
                  <a16:creationId xmlns:a16="http://schemas.microsoft.com/office/drawing/2014/main" id="{88A19AD6-502E-495D-83DF-560540E7D022}"/>
                </a:ext>
              </a:extLst>
            </p:cNvPr>
            <p:cNvGrpSpPr/>
            <p:nvPr/>
          </p:nvGrpSpPr>
          <p:grpSpPr>
            <a:xfrm>
              <a:off x="5294278" y="2210799"/>
              <a:ext cx="3849722" cy="921650"/>
              <a:chOff x="3106249" y="4167213"/>
              <a:chExt cx="3849722" cy="921650"/>
            </a:xfrm>
          </p:grpSpPr>
          <p:sp>
            <p:nvSpPr>
              <p:cNvPr id="12" name="コンテンツ プレースホルダー 2">
                <a:extLst>
                  <a:ext uri="{FF2B5EF4-FFF2-40B4-BE49-F238E27FC236}">
                    <a16:creationId xmlns:a16="http://schemas.microsoft.com/office/drawing/2014/main" id="{D38AC558-01EA-4E11-9E64-66B1C3C630E2}"/>
                  </a:ext>
                </a:extLst>
              </p:cNvPr>
              <p:cNvSpPr txBox="1">
                <a:spLocks/>
              </p:cNvSpPr>
              <p:nvPr/>
            </p:nvSpPr>
            <p:spPr>
              <a:xfrm>
                <a:off x="3106250" y="4167213"/>
                <a:ext cx="3849721" cy="482147"/>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2400" dirty="0">
                    <a:latin typeface="メイリオ" panose="020B0604030504040204" pitchFamily="50" charset="-128"/>
                    <a:ea typeface="メイリオ" panose="020B0604030504040204" pitchFamily="50" charset="-128"/>
                  </a:rPr>
                  <a:t>・腹側肺の過膨張が是正</a:t>
                </a:r>
              </a:p>
            </p:txBody>
          </p:sp>
          <p:sp>
            <p:nvSpPr>
              <p:cNvPr id="13" name="コンテンツ プレースホルダー 2">
                <a:extLst>
                  <a:ext uri="{FF2B5EF4-FFF2-40B4-BE49-F238E27FC236}">
                    <a16:creationId xmlns:a16="http://schemas.microsoft.com/office/drawing/2014/main" id="{154E5D69-C554-4E3E-B52C-459CC3997039}"/>
                  </a:ext>
                </a:extLst>
              </p:cNvPr>
              <p:cNvSpPr txBox="1">
                <a:spLocks/>
              </p:cNvSpPr>
              <p:nvPr/>
            </p:nvSpPr>
            <p:spPr>
              <a:xfrm>
                <a:off x="3106249" y="4606716"/>
                <a:ext cx="3849721" cy="482147"/>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2400" dirty="0">
                    <a:latin typeface="メイリオ" panose="020B0604030504040204" pitchFamily="50" charset="-128"/>
                    <a:ea typeface="メイリオ" panose="020B0604030504040204" pitchFamily="50" charset="-128"/>
                  </a:rPr>
                  <a:t>・背側肺の無気肺が改善</a:t>
                </a:r>
              </a:p>
            </p:txBody>
          </p:sp>
        </p:grpSp>
      </p:grpSp>
      <p:sp>
        <p:nvSpPr>
          <p:cNvPr id="15" name="コンテンツ プレースホルダー 2">
            <a:extLst>
              <a:ext uri="{FF2B5EF4-FFF2-40B4-BE49-F238E27FC236}">
                <a16:creationId xmlns:a16="http://schemas.microsoft.com/office/drawing/2014/main" id="{47DE4460-880D-46B1-8379-42955164AAB7}"/>
              </a:ext>
            </a:extLst>
          </p:cNvPr>
          <p:cNvSpPr txBox="1">
            <a:spLocks/>
          </p:cNvSpPr>
          <p:nvPr/>
        </p:nvSpPr>
        <p:spPr>
          <a:xfrm>
            <a:off x="1067600" y="4987281"/>
            <a:ext cx="7483669"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4000" b="1" dirty="0">
                <a:solidFill>
                  <a:srgbClr val="FF0000"/>
                </a:solidFill>
                <a:latin typeface="メイリオ" panose="020B0604030504040204" pitchFamily="50" charset="-128"/>
                <a:ea typeface="メイリオ" panose="020B0604030504040204" pitchFamily="50" charset="-128"/>
              </a:rPr>
              <a:t>換気が均一化され肺傷害を回避</a:t>
            </a:r>
          </a:p>
        </p:txBody>
      </p:sp>
      <p:sp>
        <p:nvSpPr>
          <p:cNvPr id="17" name="コンテンツ プレースホルダー 2">
            <a:extLst>
              <a:ext uri="{FF2B5EF4-FFF2-40B4-BE49-F238E27FC236}">
                <a16:creationId xmlns:a16="http://schemas.microsoft.com/office/drawing/2014/main" id="{6D007907-9582-42AA-9863-D6220FC68282}"/>
              </a:ext>
            </a:extLst>
          </p:cNvPr>
          <p:cNvSpPr txBox="1">
            <a:spLocks/>
          </p:cNvSpPr>
          <p:nvPr/>
        </p:nvSpPr>
        <p:spPr>
          <a:xfrm>
            <a:off x="2732314" y="5795890"/>
            <a:ext cx="6063343"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2400" dirty="0">
                <a:latin typeface="メイリオ" panose="020B0604030504040204" pitchFamily="50" charset="-128"/>
                <a:ea typeface="メイリオ" panose="020B0604030504040204" pitchFamily="50" charset="-128"/>
              </a:rPr>
              <a:t>その結果として酸素も改善</a:t>
            </a:r>
          </a:p>
        </p:txBody>
      </p:sp>
    </p:spTree>
    <p:extLst>
      <p:ext uri="{BB962C8B-B14F-4D97-AF65-F5344CB8AC3E}">
        <p14:creationId xmlns:p14="http://schemas.microsoft.com/office/powerpoint/2010/main" val="32663927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B507D38E-5903-47D5-A634-1112851DF6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8617" y="1186923"/>
            <a:ext cx="6956854" cy="5217641"/>
          </a:xfrm>
          <a:prstGeom prst="rect">
            <a:avLst/>
          </a:prstGeom>
        </p:spPr>
      </p:pic>
      <p:sp>
        <p:nvSpPr>
          <p:cNvPr id="110593" name="タイトル 4"/>
          <p:cNvSpPr>
            <a:spLocks noGrp="1"/>
          </p:cNvSpPr>
          <p:nvPr>
            <p:ph type="title"/>
          </p:nvPr>
        </p:nvSpPr>
        <p:spPr bwMode="auto">
          <a:xfrm>
            <a:off x="167821" y="315097"/>
            <a:ext cx="8808358"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回転：人員配置</a:t>
            </a:r>
          </a:p>
        </p:txBody>
      </p:sp>
      <p:sp>
        <p:nvSpPr>
          <p:cNvPr id="12" name="コンテンツ プレースホルダー 2">
            <a:extLst>
              <a:ext uri="{FF2B5EF4-FFF2-40B4-BE49-F238E27FC236}">
                <a16:creationId xmlns:a16="http://schemas.microsoft.com/office/drawing/2014/main" id="{C7908CF5-F179-44A9-BE15-C30D8ED0B7E3}"/>
              </a:ext>
            </a:extLst>
          </p:cNvPr>
          <p:cNvSpPr txBox="1">
            <a:spLocks/>
          </p:cNvSpPr>
          <p:nvPr/>
        </p:nvSpPr>
        <p:spPr>
          <a:xfrm>
            <a:off x="1108529" y="5476262"/>
            <a:ext cx="6956854" cy="1247938"/>
          </a:xfrm>
          <a:prstGeom prst="rect">
            <a:avLst/>
          </a:prstGeom>
          <a:solidFill>
            <a:schemeClr val="bg1"/>
          </a:solidFill>
          <a:ln>
            <a:solidFill>
              <a:srgbClr val="FF0000"/>
            </a:solidFill>
          </a:ln>
        </p:spPr>
        <p:txBody>
          <a:bodyPr vert="horz" lIns="91440" tIns="45720" rIns="91440" bIns="45720" rtlCol="0" anchor="ct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2000" dirty="0">
                <a:latin typeface="メイリオ" panose="020B0604030504040204" pitchFamily="50" charset="-128"/>
                <a:ea typeface="メイリオ" panose="020B0604030504040204" pitchFamily="50" charset="-128"/>
              </a:rPr>
              <a:t>・頭側に責任医師（頭頚部のチューブ、カテ管理と指揮）</a:t>
            </a:r>
            <a:endParaRPr lang="en-US" altLang="ja-JP" sz="2000" dirty="0">
              <a:latin typeface="メイリオ" panose="020B0604030504040204" pitchFamily="50" charset="-128"/>
              <a:ea typeface="メイリオ" panose="020B0604030504040204" pitchFamily="50" charset="-128"/>
            </a:endParaRPr>
          </a:p>
          <a:p>
            <a:pPr marL="0" indent="0">
              <a:buFont typeface="Arial" panose="020B0604020202020204" pitchFamily="34" charset="0"/>
              <a:buNone/>
              <a:defRPr/>
            </a:pPr>
            <a:r>
              <a:rPr lang="ja-JP" altLang="en-US" sz="2000" dirty="0">
                <a:latin typeface="メイリオ" panose="020B0604030504040204" pitchFamily="50" charset="-128"/>
                <a:ea typeface="メイリオ" panose="020B0604030504040204" pitchFamily="50" charset="-128"/>
              </a:rPr>
              <a:t>・ベッド両側に</a:t>
            </a:r>
            <a:r>
              <a:rPr lang="en-US" altLang="ja-JP" sz="2000" dirty="0">
                <a:latin typeface="メイリオ" panose="020B0604030504040204" pitchFamily="50" charset="-128"/>
                <a:ea typeface="メイリオ" panose="020B0604030504040204" pitchFamily="50" charset="-128"/>
              </a:rPr>
              <a:t>1</a:t>
            </a:r>
            <a:r>
              <a:rPr lang="ja-JP" altLang="en-US" sz="2000" dirty="0">
                <a:latin typeface="メイリオ" panose="020B0604030504040204" pitchFamily="50" charset="-128"/>
                <a:ea typeface="メイリオ" panose="020B0604030504040204" pitchFamily="50" charset="-128"/>
              </a:rPr>
              <a:t>名ずつ</a:t>
            </a:r>
            <a:endParaRPr lang="en-US" altLang="ja-JP" sz="2000" dirty="0">
              <a:latin typeface="メイリオ" panose="020B0604030504040204" pitchFamily="50" charset="-128"/>
              <a:ea typeface="メイリオ" panose="020B0604030504040204" pitchFamily="50" charset="-128"/>
            </a:endParaRPr>
          </a:p>
          <a:p>
            <a:pPr marL="0" indent="0">
              <a:buFont typeface="Arial" panose="020B0604020202020204" pitchFamily="34" charset="0"/>
              <a:buNone/>
              <a:defRPr/>
            </a:pPr>
            <a:r>
              <a:rPr lang="ja-JP" altLang="en-US" sz="2000" dirty="0">
                <a:latin typeface="メイリオ" panose="020B0604030504040204" pitchFamily="50" charset="-128"/>
                <a:ea typeface="メイリオ" panose="020B0604030504040204" pitchFamily="50" charset="-128"/>
              </a:rPr>
              <a:t>・外回り看護師（モニター監視、マニュアル読み上げ）</a:t>
            </a:r>
          </a:p>
        </p:txBody>
      </p:sp>
    </p:spTree>
    <p:extLst>
      <p:ext uri="{BB962C8B-B14F-4D97-AF65-F5344CB8AC3E}">
        <p14:creationId xmlns:p14="http://schemas.microsoft.com/office/powerpoint/2010/main" val="9424176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タイトル 4"/>
          <p:cNvSpPr>
            <a:spLocks noGrp="1"/>
          </p:cNvSpPr>
          <p:nvPr>
            <p:ph type="title"/>
          </p:nvPr>
        </p:nvSpPr>
        <p:spPr bwMode="auto">
          <a:xfrm>
            <a:off x="167821" y="315097"/>
            <a:ext cx="8808358"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回転：患者を移動</a:t>
            </a:r>
          </a:p>
        </p:txBody>
      </p:sp>
      <p:pic>
        <p:nvPicPr>
          <p:cNvPr id="4" name="図 3">
            <a:extLst>
              <a:ext uri="{FF2B5EF4-FFF2-40B4-BE49-F238E27FC236}">
                <a16:creationId xmlns:a16="http://schemas.microsoft.com/office/drawing/2014/main" id="{DFCA4FE9-920C-43D4-AAB1-78504548EA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5017" y="1115198"/>
            <a:ext cx="7236940" cy="5427705"/>
          </a:xfrm>
          <a:prstGeom prst="rect">
            <a:avLst/>
          </a:prstGeom>
        </p:spPr>
      </p:pic>
      <p:sp>
        <p:nvSpPr>
          <p:cNvPr id="12" name="コンテンツ プレースホルダー 2">
            <a:extLst>
              <a:ext uri="{FF2B5EF4-FFF2-40B4-BE49-F238E27FC236}">
                <a16:creationId xmlns:a16="http://schemas.microsoft.com/office/drawing/2014/main" id="{A334B072-4323-4F37-AE83-5E8912BE086F}"/>
              </a:ext>
            </a:extLst>
          </p:cNvPr>
          <p:cNvSpPr txBox="1">
            <a:spLocks/>
          </p:cNvSpPr>
          <p:nvPr/>
        </p:nvSpPr>
        <p:spPr>
          <a:xfrm>
            <a:off x="3186046" y="6019959"/>
            <a:ext cx="5423022" cy="677403"/>
          </a:xfrm>
          <a:prstGeom prst="rect">
            <a:avLst/>
          </a:prstGeom>
          <a:solidFill>
            <a:schemeClr val="bg1"/>
          </a:solidFill>
          <a:ln>
            <a:solidFill>
              <a:srgbClr val="FF0000"/>
            </a:solidFill>
          </a:ln>
        </p:spPr>
        <p:txBody>
          <a:bodyPr vert="horz" lIns="91440" tIns="45720" rIns="91440" bIns="45720" rtlCol="0" anchor="ct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2000" dirty="0">
                <a:latin typeface="メイリオ" panose="020B0604030504040204" pitchFamily="50" charset="-128"/>
                <a:ea typeface="メイリオ" panose="020B0604030504040204" pitchFamily="50" charset="-128"/>
              </a:rPr>
              <a:t>・患者をベッドの片側にスライド移動させる</a:t>
            </a:r>
          </a:p>
        </p:txBody>
      </p:sp>
    </p:spTree>
    <p:extLst>
      <p:ext uri="{BB962C8B-B14F-4D97-AF65-F5344CB8AC3E}">
        <p14:creationId xmlns:p14="http://schemas.microsoft.com/office/powerpoint/2010/main" val="3812083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タイトル 4"/>
          <p:cNvSpPr>
            <a:spLocks noGrp="1"/>
          </p:cNvSpPr>
          <p:nvPr>
            <p:ph type="title"/>
          </p:nvPr>
        </p:nvSpPr>
        <p:spPr bwMode="auto">
          <a:xfrm>
            <a:off x="167821" y="315097"/>
            <a:ext cx="8808358"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回転：上肢のポジショニング</a:t>
            </a:r>
          </a:p>
        </p:txBody>
      </p:sp>
      <p:pic>
        <p:nvPicPr>
          <p:cNvPr id="4" name="図 3">
            <a:extLst>
              <a:ext uri="{FF2B5EF4-FFF2-40B4-BE49-F238E27FC236}">
                <a16:creationId xmlns:a16="http://schemas.microsoft.com/office/drawing/2014/main" id="{30846F6B-447E-4627-8FF5-654A719996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5865" y="1229993"/>
            <a:ext cx="7352270" cy="5514203"/>
          </a:xfrm>
          <a:prstGeom prst="rect">
            <a:avLst/>
          </a:prstGeom>
        </p:spPr>
      </p:pic>
      <p:sp>
        <p:nvSpPr>
          <p:cNvPr id="12" name="コンテンツ プレースホルダー 2">
            <a:extLst>
              <a:ext uri="{FF2B5EF4-FFF2-40B4-BE49-F238E27FC236}">
                <a16:creationId xmlns:a16="http://schemas.microsoft.com/office/drawing/2014/main" id="{8F23CB7A-AC6A-4553-BE1B-C8B72A1B3FA7}"/>
              </a:ext>
            </a:extLst>
          </p:cNvPr>
          <p:cNvSpPr txBox="1">
            <a:spLocks/>
          </p:cNvSpPr>
          <p:nvPr/>
        </p:nvSpPr>
        <p:spPr>
          <a:xfrm>
            <a:off x="3791024" y="6066793"/>
            <a:ext cx="4821133" cy="677403"/>
          </a:xfrm>
          <a:prstGeom prst="rect">
            <a:avLst/>
          </a:prstGeom>
          <a:solidFill>
            <a:schemeClr val="bg1"/>
          </a:solidFill>
          <a:ln>
            <a:solidFill>
              <a:srgbClr val="FF0000"/>
            </a:solidFill>
          </a:ln>
        </p:spPr>
        <p:txBody>
          <a:bodyPr vert="horz" lIns="91440" tIns="45720" rIns="91440" bIns="45720" rtlCol="0" anchor="ct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2000" dirty="0">
                <a:latin typeface="メイリオ" panose="020B0604030504040204" pitchFamily="50" charset="-128"/>
                <a:ea typeface="メイリオ" panose="020B0604030504040204" pitchFamily="50" charset="-128"/>
              </a:rPr>
              <a:t>・体の下側になる腕を体の下に入れる</a:t>
            </a:r>
          </a:p>
        </p:txBody>
      </p:sp>
    </p:spTree>
    <p:extLst>
      <p:ext uri="{BB962C8B-B14F-4D97-AF65-F5344CB8AC3E}">
        <p14:creationId xmlns:p14="http://schemas.microsoft.com/office/powerpoint/2010/main" val="27957028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1AA43120-8FF3-4733-89EC-C02EA0C4FD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6502" y="1269657"/>
            <a:ext cx="7030995" cy="5273246"/>
          </a:xfrm>
          <a:prstGeom prst="rect">
            <a:avLst/>
          </a:prstGeom>
        </p:spPr>
      </p:pic>
      <p:sp>
        <p:nvSpPr>
          <p:cNvPr id="110593" name="タイトル 4"/>
          <p:cNvSpPr>
            <a:spLocks noGrp="1"/>
          </p:cNvSpPr>
          <p:nvPr>
            <p:ph type="title"/>
          </p:nvPr>
        </p:nvSpPr>
        <p:spPr bwMode="auto">
          <a:xfrm>
            <a:off x="167821" y="315097"/>
            <a:ext cx="8808358"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回転：まずは側臥位へ</a:t>
            </a:r>
          </a:p>
        </p:txBody>
      </p:sp>
      <p:sp>
        <p:nvSpPr>
          <p:cNvPr id="12" name="コンテンツ プレースホルダー 2">
            <a:extLst>
              <a:ext uri="{FF2B5EF4-FFF2-40B4-BE49-F238E27FC236}">
                <a16:creationId xmlns:a16="http://schemas.microsoft.com/office/drawing/2014/main" id="{7F18918F-2000-46E1-A0B5-6CCF09076A8C}"/>
              </a:ext>
            </a:extLst>
          </p:cNvPr>
          <p:cNvSpPr txBox="1">
            <a:spLocks/>
          </p:cNvSpPr>
          <p:nvPr/>
        </p:nvSpPr>
        <p:spPr>
          <a:xfrm>
            <a:off x="2786744" y="5945324"/>
            <a:ext cx="5528852" cy="637244"/>
          </a:xfrm>
          <a:prstGeom prst="rect">
            <a:avLst/>
          </a:prstGeom>
          <a:solidFill>
            <a:schemeClr val="bg1"/>
          </a:solidFill>
          <a:ln>
            <a:solidFill>
              <a:srgbClr val="FF0000"/>
            </a:solidFill>
          </a:ln>
        </p:spPr>
        <p:txBody>
          <a:bodyPr vert="horz" lIns="91440" tIns="45720" rIns="91440" bIns="45720" rtlCol="0" anchor="ct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2000" dirty="0">
                <a:latin typeface="メイリオ" panose="020B0604030504040204" pitchFamily="50" charset="-128"/>
                <a:ea typeface="メイリオ" panose="020B0604030504040204" pitchFamily="50" charset="-128"/>
              </a:rPr>
              <a:t>・頭側の責任医師の号令で患者を側臥位へ</a:t>
            </a:r>
          </a:p>
        </p:txBody>
      </p:sp>
    </p:spTree>
    <p:extLst>
      <p:ext uri="{BB962C8B-B14F-4D97-AF65-F5344CB8AC3E}">
        <p14:creationId xmlns:p14="http://schemas.microsoft.com/office/powerpoint/2010/main" val="24182085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F6C779B-A68A-4AB4-B1BF-FAD8E251BC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0898" y="1186923"/>
            <a:ext cx="7364627" cy="5523470"/>
          </a:xfrm>
          <a:prstGeom prst="rect">
            <a:avLst/>
          </a:prstGeom>
        </p:spPr>
      </p:pic>
      <p:sp>
        <p:nvSpPr>
          <p:cNvPr id="110593" name="タイトル 4"/>
          <p:cNvSpPr>
            <a:spLocks noGrp="1"/>
          </p:cNvSpPr>
          <p:nvPr>
            <p:ph type="title"/>
          </p:nvPr>
        </p:nvSpPr>
        <p:spPr bwMode="auto">
          <a:xfrm>
            <a:off x="167821" y="315097"/>
            <a:ext cx="8808358"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回転：そして腹臥位へ</a:t>
            </a:r>
          </a:p>
        </p:txBody>
      </p:sp>
      <p:sp>
        <p:nvSpPr>
          <p:cNvPr id="12" name="コンテンツ プレースホルダー 2">
            <a:extLst>
              <a:ext uri="{FF2B5EF4-FFF2-40B4-BE49-F238E27FC236}">
                <a16:creationId xmlns:a16="http://schemas.microsoft.com/office/drawing/2014/main" id="{79C8C268-2646-48A0-9368-B9341AD40CF3}"/>
              </a:ext>
            </a:extLst>
          </p:cNvPr>
          <p:cNvSpPr txBox="1">
            <a:spLocks/>
          </p:cNvSpPr>
          <p:nvPr/>
        </p:nvSpPr>
        <p:spPr>
          <a:xfrm>
            <a:off x="3234970" y="6032990"/>
            <a:ext cx="5291192" cy="677403"/>
          </a:xfrm>
          <a:prstGeom prst="rect">
            <a:avLst/>
          </a:prstGeom>
          <a:solidFill>
            <a:schemeClr val="bg1"/>
          </a:solidFill>
          <a:ln>
            <a:solidFill>
              <a:srgbClr val="FF0000"/>
            </a:solidFill>
          </a:ln>
        </p:spPr>
        <p:txBody>
          <a:bodyPr vert="horz" lIns="91440" tIns="45720" rIns="91440" bIns="45720" rtlCol="0" anchor="ct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2000" dirty="0">
                <a:latin typeface="メイリオ" panose="020B0604030504040204" pitchFamily="50" charset="-128"/>
                <a:ea typeface="メイリオ" panose="020B0604030504040204" pitchFamily="50" charset="-128"/>
              </a:rPr>
              <a:t>・頭側の責任医師の号令で患者を腹臥位へ</a:t>
            </a:r>
          </a:p>
        </p:txBody>
      </p:sp>
    </p:spTree>
    <p:extLst>
      <p:ext uri="{BB962C8B-B14F-4D97-AF65-F5344CB8AC3E}">
        <p14:creationId xmlns:p14="http://schemas.microsoft.com/office/powerpoint/2010/main" val="10890398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0612CF00-F87A-4488-8F27-B519109FAB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6325" y="1229993"/>
            <a:ext cx="6903848" cy="5177886"/>
          </a:xfrm>
          <a:prstGeom prst="rect">
            <a:avLst/>
          </a:prstGeom>
        </p:spPr>
      </p:pic>
      <p:sp>
        <p:nvSpPr>
          <p:cNvPr id="110593" name="タイトル 4"/>
          <p:cNvSpPr>
            <a:spLocks noGrp="1"/>
          </p:cNvSpPr>
          <p:nvPr>
            <p:ph type="title"/>
          </p:nvPr>
        </p:nvSpPr>
        <p:spPr bwMode="auto">
          <a:xfrm>
            <a:off x="167821" y="315097"/>
            <a:ext cx="8808358"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回転：上肢のポジショニング</a:t>
            </a:r>
          </a:p>
        </p:txBody>
      </p:sp>
      <p:sp>
        <p:nvSpPr>
          <p:cNvPr id="12" name="コンテンツ プレースホルダー 2">
            <a:extLst>
              <a:ext uri="{FF2B5EF4-FFF2-40B4-BE49-F238E27FC236}">
                <a16:creationId xmlns:a16="http://schemas.microsoft.com/office/drawing/2014/main" id="{FAFD40D8-86E3-447B-AE01-CEF7223BFDB0}"/>
              </a:ext>
            </a:extLst>
          </p:cNvPr>
          <p:cNvSpPr txBox="1">
            <a:spLocks/>
          </p:cNvSpPr>
          <p:nvPr/>
        </p:nvSpPr>
        <p:spPr>
          <a:xfrm>
            <a:off x="4050516" y="6069177"/>
            <a:ext cx="4632705" cy="677403"/>
          </a:xfrm>
          <a:prstGeom prst="rect">
            <a:avLst/>
          </a:prstGeom>
          <a:solidFill>
            <a:schemeClr val="bg1"/>
          </a:solidFill>
          <a:ln>
            <a:solidFill>
              <a:srgbClr val="FF0000"/>
            </a:solidFill>
          </a:ln>
        </p:spPr>
        <p:txBody>
          <a:bodyPr vert="horz" lIns="91440" tIns="45720" rIns="91440" bIns="45720" rtlCol="0" anchor="ct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2000" dirty="0">
                <a:latin typeface="メイリオ" panose="020B0604030504040204" pitchFamily="50" charset="-128"/>
                <a:ea typeface="メイリオ" panose="020B0604030504040204" pitchFamily="50" charset="-128"/>
              </a:rPr>
              <a:t>・体の下敷きになっている上肢を抜く</a:t>
            </a:r>
          </a:p>
        </p:txBody>
      </p:sp>
    </p:spTree>
    <p:extLst>
      <p:ext uri="{BB962C8B-B14F-4D97-AF65-F5344CB8AC3E}">
        <p14:creationId xmlns:p14="http://schemas.microsoft.com/office/powerpoint/2010/main" val="1732756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4A3E42E-E6A1-4FD7-BE9D-FD945A03EC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9178" y="1195516"/>
            <a:ext cx="7129849" cy="5347387"/>
          </a:xfrm>
          <a:prstGeom prst="rect">
            <a:avLst/>
          </a:prstGeom>
        </p:spPr>
      </p:pic>
      <p:sp>
        <p:nvSpPr>
          <p:cNvPr id="110593" name="タイトル 4"/>
          <p:cNvSpPr>
            <a:spLocks noGrp="1"/>
          </p:cNvSpPr>
          <p:nvPr>
            <p:ph type="title"/>
          </p:nvPr>
        </p:nvSpPr>
        <p:spPr bwMode="auto">
          <a:xfrm>
            <a:off x="167821" y="315097"/>
            <a:ext cx="8808358"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回転：モニターやラインの整理</a:t>
            </a:r>
          </a:p>
        </p:txBody>
      </p:sp>
      <p:sp>
        <p:nvSpPr>
          <p:cNvPr id="12" name="コンテンツ プレースホルダー 2">
            <a:extLst>
              <a:ext uri="{FF2B5EF4-FFF2-40B4-BE49-F238E27FC236}">
                <a16:creationId xmlns:a16="http://schemas.microsoft.com/office/drawing/2014/main" id="{B20BC365-27D7-4F87-9F2C-5D3AD3111DB0}"/>
              </a:ext>
            </a:extLst>
          </p:cNvPr>
          <p:cNvSpPr txBox="1">
            <a:spLocks/>
          </p:cNvSpPr>
          <p:nvPr/>
        </p:nvSpPr>
        <p:spPr>
          <a:xfrm>
            <a:off x="4050516" y="6069177"/>
            <a:ext cx="4632705" cy="677403"/>
          </a:xfrm>
          <a:prstGeom prst="rect">
            <a:avLst/>
          </a:prstGeom>
          <a:solidFill>
            <a:schemeClr val="bg1"/>
          </a:solidFill>
          <a:ln>
            <a:solidFill>
              <a:srgbClr val="FF0000"/>
            </a:solidFill>
          </a:ln>
        </p:spPr>
        <p:txBody>
          <a:bodyPr vert="horz" lIns="91440" tIns="45720" rIns="91440" bIns="45720" rtlCol="0" anchor="ct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2000" dirty="0">
                <a:latin typeface="メイリオ" panose="020B0604030504040204" pitchFamily="50" charset="-128"/>
                <a:ea typeface="メイリオ" panose="020B0604030504040204" pitchFamily="50" charset="-128"/>
              </a:rPr>
              <a:t>・モニターの整理や、一時的にロック　　した点滴ラインを再開する</a:t>
            </a:r>
          </a:p>
        </p:txBody>
      </p:sp>
    </p:spTree>
    <p:extLst>
      <p:ext uri="{BB962C8B-B14F-4D97-AF65-F5344CB8AC3E}">
        <p14:creationId xmlns:p14="http://schemas.microsoft.com/office/powerpoint/2010/main" val="13798915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509E7B55-12DB-4B2B-90DF-180C16E29C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1470" y="1099750"/>
            <a:ext cx="7512908" cy="5634681"/>
          </a:xfrm>
          <a:prstGeom prst="rect">
            <a:avLst/>
          </a:prstGeom>
        </p:spPr>
      </p:pic>
      <p:sp>
        <p:nvSpPr>
          <p:cNvPr id="110593" name="タイトル 4"/>
          <p:cNvSpPr>
            <a:spLocks noGrp="1"/>
          </p:cNvSpPr>
          <p:nvPr>
            <p:ph type="title"/>
          </p:nvPr>
        </p:nvSpPr>
        <p:spPr bwMode="auto">
          <a:xfrm>
            <a:off x="167821" y="315097"/>
            <a:ext cx="8808358"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回転：ポジショニング</a:t>
            </a:r>
          </a:p>
        </p:txBody>
      </p:sp>
      <p:sp>
        <p:nvSpPr>
          <p:cNvPr id="12" name="コンテンツ プレースホルダー 2">
            <a:extLst>
              <a:ext uri="{FF2B5EF4-FFF2-40B4-BE49-F238E27FC236}">
                <a16:creationId xmlns:a16="http://schemas.microsoft.com/office/drawing/2014/main" id="{BFE69B82-126F-4800-8BC3-752EE67731D2}"/>
              </a:ext>
            </a:extLst>
          </p:cNvPr>
          <p:cNvSpPr txBox="1">
            <a:spLocks/>
          </p:cNvSpPr>
          <p:nvPr/>
        </p:nvSpPr>
        <p:spPr>
          <a:xfrm>
            <a:off x="3201479" y="5819536"/>
            <a:ext cx="5774700" cy="914895"/>
          </a:xfrm>
          <a:prstGeom prst="rect">
            <a:avLst/>
          </a:prstGeom>
          <a:solidFill>
            <a:schemeClr val="bg1"/>
          </a:solidFill>
          <a:ln>
            <a:solidFill>
              <a:srgbClr val="FF0000"/>
            </a:solidFill>
          </a:ln>
        </p:spPr>
        <p:txBody>
          <a:bodyPr vert="horz" lIns="91440" tIns="45720" rIns="91440" bIns="45720" rtlCol="0" anchor="ct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2000" dirty="0">
                <a:latin typeface="メイリオ" panose="020B0604030504040204" pitchFamily="50" charset="-128"/>
                <a:ea typeface="メイリオ" panose="020B0604030504040204" pitchFamily="50" charset="-128"/>
              </a:rPr>
              <a:t>・上肢を顔の横にポジショニングする</a:t>
            </a:r>
            <a:endParaRPr lang="en-US" altLang="ja-JP" sz="2000" dirty="0">
              <a:latin typeface="メイリオ" panose="020B0604030504040204" pitchFamily="50" charset="-128"/>
              <a:ea typeface="メイリオ" panose="020B0604030504040204" pitchFamily="50" charset="-128"/>
            </a:endParaRPr>
          </a:p>
          <a:p>
            <a:pPr marL="0" indent="0">
              <a:buFont typeface="Arial" panose="020B0604020202020204" pitchFamily="34" charset="0"/>
              <a:buNone/>
              <a:defRPr/>
            </a:pPr>
            <a:r>
              <a:rPr lang="ja-JP" altLang="en-US" sz="2000" dirty="0">
                <a:latin typeface="メイリオ" panose="020B0604030504040204" pitchFamily="50" charset="-128"/>
                <a:ea typeface="メイリオ" panose="020B0604030504040204" pitchFamily="50" charset="-128"/>
              </a:rPr>
              <a:t>・前胸部、腸骨、膝部にクッションを入れる</a:t>
            </a:r>
          </a:p>
        </p:txBody>
      </p:sp>
    </p:spTree>
    <p:extLst>
      <p:ext uri="{BB962C8B-B14F-4D97-AF65-F5344CB8AC3E}">
        <p14:creationId xmlns:p14="http://schemas.microsoft.com/office/powerpoint/2010/main" val="6455280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4CC719D0-7731-411B-893E-EBCADD4BE2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7648" y="1121376"/>
            <a:ext cx="7228703" cy="5421527"/>
          </a:xfrm>
          <a:prstGeom prst="rect">
            <a:avLst/>
          </a:prstGeom>
        </p:spPr>
      </p:pic>
      <p:sp>
        <p:nvSpPr>
          <p:cNvPr id="110593" name="タイトル 4"/>
          <p:cNvSpPr>
            <a:spLocks noGrp="1"/>
          </p:cNvSpPr>
          <p:nvPr>
            <p:ph type="title"/>
          </p:nvPr>
        </p:nvSpPr>
        <p:spPr bwMode="auto">
          <a:xfrm>
            <a:off x="167821" y="315097"/>
            <a:ext cx="8808358"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腹臥位中の要注意ポイント</a:t>
            </a:r>
          </a:p>
        </p:txBody>
      </p:sp>
      <p:sp>
        <p:nvSpPr>
          <p:cNvPr id="12" name="コンテンツ プレースホルダー 2">
            <a:extLst>
              <a:ext uri="{FF2B5EF4-FFF2-40B4-BE49-F238E27FC236}">
                <a16:creationId xmlns:a16="http://schemas.microsoft.com/office/drawing/2014/main" id="{8853389A-F10A-4BEF-A8EC-39A7619987CD}"/>
              </a:ext>
            </a:extLst>
          </p:cNvPr>
          <p:cNvSpPr txBox="1">
            <a:spLocks/>
          </p:cNvSpPr>
          <p:nvPr/>
        </p:nvSpPr>
        <p:spPr>
          <a:xfrm>
            <a:off x="4350585" y="6104238"/>
            <a:ext cx="4453604" cy="611660"/>
          </a:xfrm>
          <a:prstGeom prst="rect">
            <a:avLst/>
          </a:prstGeom>
          <a:solidFill>
            <a:schemeClr val="bg1"/>
          </a:solidFill>
          <a:ln>
            <a:solidFill>
              <a:srgbClr val="FF0000"/>
            </a:solidFill>
          </a:ln>
        </p:spPr>
        <p:txBody>
          <a:bodyPr vert="horz" lIns="91440" tIns="45720" rIns="91440" bIns="45720" rtlCol="0" anchor="ct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ctr">
              <a:buFont typeface="Arial" panose="020B0604020202020204" pitchFamily="34" charset="0"/>
              <a:buNone/>
              <a:defRPr/>
            </a:pPr>
            <a:r>
              <a:rPr lang="ja-JP" altLang="en-US" sz="2800" b="1" i="1" dirty="0">
                <a:solidFill>
                  <a:srgbClr val="FF0000"/>
                </a:solidFill>
                <a:latin typeface="UD デジタル 教科書体 NP-B" panose="02020700000000000000" pitchFamily="18" charset="-128"/>
                <a:ea typeface="UD デジタル 教科書体 NP-B" panose="02020700000000000000" pitchFamily="18" charset="-128"/>
              </a:rPr>
              <a:t>腹部の圧迫はないか？！</a:t>
            </a:r>
          </a:p>
        </p:txBody>
      </p:sp>
    </p:spTree>
    <p:extLst>
      <p:ext uri="{BB962C8B-B14F-4D97-AF65-F5344CB8AC3E}">
        <p14:creationId xmlns:p14="http://schemas.microsoft.com/office/powerpoint/2010/main" val="4301812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490679F6-360E-48CC-B549-9014D8585B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7394" y="1069355"/>
            <a:ext cx="6969211" cy="5226908"/>
          </a:xfrm>
          <a:prstGeom prst="rect">
            <a:avLst/>
          </a:prstGeom>
        </p:spPr>
      </p:pic>
      <p:sp>
        <p:nvSpPr>
          <p:cNvPr id="110593" name="タイトル 4"/>
          <p:cNvSpPr>
            <a:spLocks noGrp="1"/>
          </p:cNvSpPr>
          <p:nvPr>
            <p:ph type="title"/>
          </p:nvPr>
        </p:nvSpPr>
        <p:spPr bwMode="auto">
          <a:xfrm>
            <a:off x="167821" y="315097"/>
            <a:ext cx="8808358"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腹臥位中の要注意ポイント</a:t>
            </a:r>
          </a:p>
        </p:txBody>
      </p:sp>
      <p:sp>
        <p:nvSpPr>
          <p:cNvPr id="12" name="コンテンツ プレースホルダー 2">
            <a:extLst>
              <a:ext uri="{FF2B5EF4-FFF2-40B4-BE49-F238E27FC236}">
                <a16:creationId xmlns:a16="http://schemas.microsoft.com/office/drawing/2014/main" id="{801D9D83-096E-4388-8D1A-0C2E5486278F}"/>
              </a:ext>
            </a:extLst>
          </p:cNvPr>
          <p:cNvSpPr txBox="1">
            <a:spLocks/>
          </p:cNvSpPr>
          <p:nvPr/>
        </p:nvSpPr>
        <p:spPr>
          <a:xfrm>
            <a:off x="1238801" y="5658404"/>
            <a:ext cx="6666395" cy="1069355"/>
          </a:xfrm>
          <a:prstGeom prst="rect">
            <a:avLst/>
          </a:prstGeom>
          <a:solidFill>
            <a:schemeClr val="bg1"/>
          </a:solidFill>
          <a:ln>
            <a:solidFill>
              <a:srgbClr val="FF0000"/>
            </a:solidFill>
          </a:ln>
        </p:spPr>
        <p:txBody>
          <a:bodyPr vert="horz" lIns="91440" tIns="45720" rIns="91440" bIns="45720" rtlCol="0" anchor="ct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2800" b="1" i="1" dirty="0">
                <a:solidFill>
                  <a:srgbClr val="FF0000"/>
                </a:solidFill>
                <a:latin typeface="UD デジタル 教科書体 NP-B" panose="02020700000000000000" pitchFamily="18" charset="-128"/>
                <a:ea typeface="UD デジタル 教科書体 NP-B" panose="02020700000000000000" pitchFamily="18" charset="-128"/>
              </a:rPr>
              <a:t>眼球の圧迫はないか？！</a:t>
            </a:r>
            <a:endParaRPr lang="en-US" altLang="ja-JP" sz="2800" b="1" i="1" dirty="0">
              <a:solidFill>
                <a:srgbClr val="FF0000"/>
              </a:solidFill>
              <a:latin typeface="UD デジタル 教科書体 NP-B" panose="02020700000000000000" pitchFamily="18" charset="-128"/>
              <a:ea typeface="UD デジタル 教科書体 NP-B" panose="02020700000000000000" pitchFamily="18" charset="-128"/>
            </a:endParaRPr>
          </a:p>
          <a:p>
            <a:pPr marL="0" indent="0">
              <a:buFont typeface="Arial" panose="020B0604020202020204" pitchFamily="34" charset="0"/>
              <a:buNone/>
              <a:defRPr/>
            </a:pPr>
            <a:r>
              <a:rPr lang="ja-JP" altLang="en-US" sz="2800" b="1" i="1" dirty="0">
                <a:solidFill>
                  <a:srgbClr val="FF0000"/>
                </a:solidFill>
                <a:latin typeface="UD デジタル 教科書体 NP-B" panose="02020700000000000000" pitchFamily="18" charset="-128"/>
                <a:ea typeface="UD デジタル 教科書体 NP-B" panose="02020700000000000000" pitchFamily="18" charset="-128"/>
              </a:rPr>
              <a:t>気管チューブにズレ・折れはないか？！</a:t>
            </a:r>
          </a:p>
        </p:txBody>
      </p:sp>
    </p:spTree>
    <p:extLst>
      <p:ext uri="{BB962C8B-B14F-4D97-AF65-F5344CB8AC3E}">
        <p14:creationId xmlns:p14="http://schemas.microsoft.com/office/powerpoint/2010/main" val="562348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タイトル 4"/>
          <p:cNvSpPr>
            <a:spLocks noGrp="1"/>
          </p:cNvSpPr>
          <p:nvPr>
            <p:ph type="title"/>
          </p:nvPr>
        </p:nvSpPr>
        <p:spPr bwMode="auto">
          <a:xfrm>
            <a:off x="302983" y="755346"/>
            <a:ext cx="8712201" cy="638521"/>
          </a:xfrm>
          <a:solidFill>
            <a:srgbClr val="FFFFFF"/>
          </a:solidFill>
        </p:spPr>
        <p:txBody>
          <a:bodyPr wrap="square" numCol="1" anchorCtr="0" compatLnSpc="1">
            <a:prstTxWarp prst="textNoShape">
              <a:avLst/>
            </a:prstTxWarp>
            <a:noAutofit/>
          </a:bodyPr>
          <a:lstStyle/>
          <a:p>
            <a:pPr algn="ctr"/>
            <a:r>
              <a:rPr lang="ja-JP" altLang="en-US" sz="4400" b="1" dirty="0">
                <a:solidFill>
                  <a:srgbClr val="000000"/>
                </a:solidFill>
                <a:latin typeface="メイリオ"/>
                <a:ea typeface="メイリオ"/>
                <a:cs typeface="メイリオ"/>
              </a:rPr>
              <a:t>腹臥位療法（</a:t>
            </a:r>
            <a:r>
              <a:rPr lang="en-US" altLang="ja-JP" sz="4400" b="1" dirty="0">
                <a:solidFill>
                  <a:srgbClr val="000000"/>
                </a:solidFill>
                <a:latin typeface="メイリオ"/>
                <a:ea typeface="メイリオ"/>
                <a:cs typeface="メイリオ"/>
              </a:rPr>
              <a:t>PROSEVA study</a:t>
            </a:r>
            <a:r>
              <a:rPr lang="ja-JP" altLang="en-US" sz="4400" b="1" dirty="0">
                <a:solidFill>
                  <a:srgbClr val="000000"/>
                </a:solidFill>
                <a:latin typeface="メイリオ"/>
                <a:ea typeface="メイリオ"/>
                <a:cs typeface="メイリオ"/>
              </a:rPr>
              <a:t>）</a:t>
            </a:r>
          </a:p>
        </p:txBody>
      </p:sp>
      <p:grpSp>
        <p:nvGrpSpPr>
          <p:cNvPr id="2" name="グループ化 1">
            <a:extLst>
              <a:ext uri="{FF2B5EF4-FFF2-40B4-BE49-F238E27FC236}">
                <a16:creationId xmlns:a16="http://schemas.microsoft.com/office/drawing/2014/main" id="{747F04C2-365F-4C2B-B784-FD16F4570E71}"/>
              </a:ext>
            </a:extLst>
          </p:cNvPr>
          <p:cNvGrpSpPr/>
          <p:nvPr/>
        </p:nvGrpSpPr>
        <p:grpSpPr>
          <a:xfrm>
            <a:off x="431799" y="1604920"/>
            <a:ext cx="8280400" cy="3859213"/>
            <a:chOff x="539750" y="1658019"/>
            <a:chExt cx="8280400" cy="3859213"/>
          </a:xfrm>
        </p:grpSpPr>
        <p:pic>
          <p:nvPicPr>
            <p:cNvPr id="11059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0" y="1658019"/>
              <a:ext cx="4932363" cy="3859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0596" name="テキスト ボックス 6"/>
            <p:cNvSpPr txBox="1">
              <a:spLocks noChangeArrowheads="1"/>
            </p:cNvSpPr>
            <p:nvPr/>
          </p:nvSpPr>
          <p:spPr bwMode="auto">
            <a:xfrm>
              <a:off x="5435600" y="1662014"/>
              <a:ext cx="3384550" cy="3394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a:defRPr kumimoji="1" sz="2400" b="1">
                  <a:solidFill>
                    <a:schemeClr val="tx1"/>
                  </a:solidFill>
                  <a:latin typeface="Verdana" charset="0"/>
                  <a:ea typeface="ＭＳ Ｐゴシック" charset="0"/>
                  <a:cs typeface="ＭＳ Ｐゴシック" charset="0"/>
                </a:defRPr>
              </a:lvl1pPr>
              <a:lvl2pPr marL="628650" indent="-260350">
                <a:defRPr kumimoji="1" sz="2400" b="1">
                  <a:solidFill>
                    <a:schemeClr val="tx1"/>
                  </a:solidFill>
                  <a:latin typeface="Verdana" charset="0"/>
                  <a:ea typeface="ＭＳ Ｐゴシック" charset="0"/>
                </a:defRPr>
              </a:lvl2pPr>
              <a:lvl3pPr marL="1143000" indent="-228600">
                <a:defRPr kumimoji="1" sz="2400" b="1">
                  <a:solidFill>
                    <a:schemeClr val="tx1"/>
                  </a:solidFill>
                  <a:latin typeface="Verdana" charset="0"/>
                  <a:ea typeface="ＭＳ Ｐゴシック" charset="0"/>
                </a:defRPr>
              </a:lvl3pPr>
              <a:lvl4pPr marL="1600200" indent="-228600">
                <a:defRPr kumimoji="1" sz="2400" b="1">
                  <a:solidFill>
                    <a:schemeClr val="tx1"/>
                  </a:solidFill>
                  <a:latin typeface="Verdana" charset="0"/>
                  <a:ea typeface="ＭＳ Ｐゴシック" charset="0"/>
                </a:defRPr>
              </a:lvl4pPr>
              <a:lvl5pPr marL="2057400" indent="-228600">
                <a:defRPr kumimoji="1" sz="2400" b="1">
                  <a:solidFill>
                    <a:schemeClr val="tx1"/>
                  </a:solidFill>
                  <a:latin typeface="Verdana" charset="0"/>
                  <a:ea typeface="ＭＳ Ｐゴシック" charset="0"/>
                </a:defRPr>
              </a:lvl5pPr>
              <a:lvl6pPr marL="2514600" indent="-228600" eaLnBrk="0" fontAlgn="base" hangingPunct="0">
                <a:spcBef>
                  <a:spcPct val="0"/>
                </a:spcBef>
                <a:spcAft>
                  <a:spcPct val="0"/>
                </a:spcAft>
                <a:defRPr kumimoji="1" sz="2400" b="1">
                  <a:solidFill>
                    <a:schemeClr val="tx1"/>
                  </a:solidFill>
                  <a:latin typeface="Verdana" charset="0"/>
                  <a:ea typeface="ＭＳ Ｐゴシック" charset="0"/>
                </a:defRPr>
              </a:lvl6pPr>
              <a:lvl7pPr marL="2971800" indent="-228600" eaLnBrk="0" fontAlgn="base" hangingPunct="0">
                <a:spcBef>
                  <a:spcPct val="0"/>
                </a:spcBef>
                <a:spcAft>
                  <a:spcPct val="0"/>
                </a:spcAft>
                <a:defRPr kumimoji="1" sz="2400" b="1">
                  <a:solidFill>
                    <a:schemeClr val="tx1"/>
                  </a:solidFill>
                  <a:latin typeface="Verdana" charset="0"/>
                  <a:ea typeface="ＭＳ Ｐゴシック" charset="0"/>
                </a:defRPr>
              </a:lvl7pPr>
              <a:lvl8pPr marL="3429000" indent="-228600" eaLnBrk="0" fontAlgn="base" hangingPunct="0">
                <a:spcBef>
                  <a:spcPct val="0"/>
                </a:spcBef>
                <a:spcAft>
                  <a:spcPct val="0"/>
                </a:spcAft>
                <a:defRPr kumimoji="1" sz="2400" b="1">
                  <a:solidFill>
                    <a:schemeClr val="tx1"/>
                  </a:solidFill>
                  <a:latin typeface="Verdana" charset="0"/>
                  <a:ea typeface="ＭＳ Ｐゴシック" charset="0"/>
                </a:defRPr>
              </a:lvl8pPr>
              <a:lvl9pPr marL="3886200" indent="-228600" eaLnBrk="0" fontAlgn="base" hangingPunct="0">
                <a:spcBef>
                  <a:spcPct val="0"/>
                </a:spcBef>
                <a:spcAft>
                  <a:spcPct val="0"/>
                </a:spcAft>
                <a:defRPr kumimoji="1" sz="2400" b="1">
                  <a:solidFill>
                    <a:schemeClr val="tx1"/>
                  </a:solidFill>
                  <a:latin typeface="Verdana" charset="0"/>
                  <a:ea typeface="ＭＳ Ｐゴシック" charset="0"/>
                </a:defRPr>
              </a:lvl9pPr>
            </a:lstStyle>
            <a:p>
              <a:pPr>
                <a:lnSpc>
                  <a:spcPct val="150000"/>
                </a:lnSpc>
                <a:buClr>
                  <a:srgbClr val="000090"/>
                </a:buClr>
                <a:buFont typeface="Wingdings" charset="0"/>
                <a:buChar char="p"/>
              </a:pPr>
              <a:r>
                <a:rPr lang="ja-JP" altLang="en-US" sz="1800" b="0" dirty="0">
                  <a:solidFill>
                    <a:srgbClr val="000000"/>
                  </a:solidFill>
                  <a:latin typeface="メイリオ"/>
                  <a:ea typeface="メイリオ"/>
                  <a:cs typeface="メイリオ"/>
                </a:rPr>
                <a:t>過去の研究では有意差なし</a:t>
              </a:r>
              <a:endParaRPr lang="en-US" altLang="ja-JP" sz="1800" b="0" dirty="0">
                <a:solidFill>
                  <a:srgbClr val="000000"/>
                </a:solidFill>
                <a:latin typeface="メイリオ"/>
                <a:ea typeface="メイリオ"/>
                <a:cs typeface="メイリオ"/>
              </a:endParaRPr>
            </a:p>
            <a:p>
              <a:pPr>
                <a:lnSpc>
                  <a:spcPct val="150000"/>
                </a:lnSpc>
                <a:buClr>
                  <a:srgbClr val="000090"/>
                </a:buClr>
                <a:buFont typeface="Wingdings" charset="0"/>
                <a:buChar char="p"/>
              </a:pPr>
              <a:r>
                <a:rPr lang="ja-JP" altLang="en-US" sz="1800" b="0" dirty="0">
                  <a:solidFill>
                    <a:srgbClr val="000000"/>
                  </a:solidFill>
                  <a:latin typeface="メイリオ"/>
                  <a:ea typeface="メイリオ"/>
                  <a:cs typeface="メイリオ"/>
                </a:rPr>
                <a:t>プロトコルを工夫</a:t>
              </a:r>
              <a:endParaRPr lang="en-US" altLang="ja-JP" sz="1800" b="0" dirty="0">
                <a:solidFill>
                  <a:srgbClr val="000000"/>
                </a:solidFill>
                <a:latin typeface="メイリオ"/>
                <a:ea typeface="メイリオ"/>
                <a:cs typeface="メイリオ"/>
              </a:endParaRPr>
            </a:p>
            <a:p>
              <a:pPr lvl="1">
                <a:lnSpc>
                  <a:spcPct val="150000"/>
                </a:lnSpc>
                <a:buClr>
                  <a:srgbClr val="000090"/>
                </a:buClr>
                <a:buFont typeface="Wingdings" charset="0"/>
                <a:buChar char="n"/>
              </a:pPr>
              <a:r>
                <a:rPr lang="en-US" altLang="ja-JP" sz="1800" b="0" dirty="0">
                  <a:solidFill>
                    <a:srgbClr val="000000"/>
                  </a:solidFill>
                  <a:latin typeface="メイリオ"/>
                  <a:ea typeface="メイリオ"/>
                  <a:cs typeface="メイリオ"/>
                </a:rPr>
                <a:t>P/F&lt;150</a:t>
              </a:r>
              <a:r>
                <a:rPr lang="ja-JP" altLang="en-US" sz="1800" b="0" dirty="0">
                  <a:solidFill>
                    <a:srgbClr val="000000"/>
                  </a:solidFill>
                  <a:latin typeface="メイリオ"/>
                  <a:ea typeface="メイリオ"/>
                  <a:cs typeface="メイリオ"/>
                </a:rPr>
                <a:t>が対象</a:t>
              </a:r>
              <a:endParaRPr lang="en-US" altLang="ja-JP" sz="1800" b="0" dirty="0">
                <a:solidFill>
                  <a:srgbClr val="000000"/>
                </a:solidFill>
                <a:latin typeface="メイリオ"/>
                <a:ea typeface="メイリオ"/>
                <a:cs typeface="メイリオ"/>
              </a:endParaRPr>
            </a:p>
            <a:p>
              <a:pPr lvl="1">
                <a:lnSpc>
                  <a:spcPct val="150000"/>
                </a:lnSpc>
                <a:buClr>
                  <a:srgbClr val="000090"/>
                </a:buClr>
                <a:buFont typeface="Wingdings" charset="0"/>
                <a:buChar char="n"/>
              </a:pPr>
              <a:r>
                <a:rPr lang="en-US" altLang="ja-JP" sz="1800" b="0" dirty="0">
                  <a:solidFill>
                    <a:srgbClr val="000000"/>
                  </a:solidFill>
                  <a:latin typeface="メイリオ"/>
                  <a:ea typeface="メイリオ"/>
                  <a:cs typeface="メイリオ"/>
                </a:rPr>
                <a:t>48</a:t>
              </a:r>
              <a:r>
                <a:rPr lang="ja-JP" altLang="en-US" sz="1800" b="0" dirty="0">
                  <a:solidFill>
                    <a:srgbClr val="000000"/>
                  </a:solidFill>
                  <a:latin typeface="メイリオ"/>
                  <a:ea typeface="メイリオ"/>
                  <a:cs typeface="メイリオ"/>
                </a:rPr>
                <a:t>時間待たない</a:t>
              </a:r>
              <a:endParaRPr lang="en-US" altLang="ja-JP" sz="1800" b="0" dirty="0">
                <a:solidFill>
                  <a:srgbClr val="000000"/>
                </a:solidFill>
                <a:latin typeface="メイリオ"/>
                <a:ea typeface="メイリオ"/>
                <a:cs typeface="メイリオ"/>
              </a:endParaRPr>
            </a:p>
            <a:p>
              <a:pPr lvl="1">
                <a:lnSpc>
                  <a:spcPct val="150000"/>
                </a:lnSpc>
                <a:buClr>
                  <a:srgbClr val="000090"/>
                </a:buClr>
                <a:buFont typeface="Wingdings" charset="0"/>
                <a:buChar char="n"/>
              </a:pPr>
              <a:r>
                <a:rPr lang="en-US" altLang="ja-JP" sz="1800" b="0" dirty="0">
                  <a:solidFill>
                    <a:srgbClr val="000000"/>
                  </a:solidFill>
                  <a:latin typeface="メイリオ"/>
                  <a:ea typeface="メイリオ"/>
                  <a:cs typeface="メイリオ"/>
                </a:rPr>
                <a:t>Prone position</a:t>
              </a:r>
              <a:r>
                <a:rPr lang="ja-JP" altLang="en-US" sz="1800" b="0" dirty="0">
                  <a:solidFill>
                    <a:srgbClr val="000000"/>
                  </a:solidFill>
                  <a:latin typeface="メイリオ"/>
                  <a:ea typeface="メイリオ"/>
                  <a:cs typeface="メイリオ"/>
                </a:rPr>
                <a:t>≧</a:t>
              </a:r>
              <a:r>
                <a:rPr lang="en-US" altLang="ja-JP" sz="1800" b="0" dirty="0">
                  <a:solidFill>
                    <a:srgbClr val="000000"/>
                  </a:solidFill>
                  <a:latin typeface="メイリオ"/>
                  <a:ea typeface="メイリオ"/>
                  <a:cs typeface="メイリオ"/>
                </a:rPr>
                <a:t>16hrs</a:t>
              </a:r>
            </a:p>
            <a:p>
              <a:pPr lvl="1">
                <a:lnSpc>
                  <a:spcPct val="150000"/>
                </a:lnSpc>
                <a:buClr>
                  <a:srgbClr val="000090"/>
                </a:buClr>
                <a:buFont typeface="Wingdings" charset="0"/>
                <a:buChar char="n"/>
              </a:pPr>
              <a:r>
                <a:rPr lang="en-US" altLang="ja-JP" sz="1800" b="0" dirty="0">
                  <a:solidFill>
                    <a:srgbClr val="000000"/>
                  </a:solidFill>
                  <a:latin typeface="メイリオ"/>
                  <a:ea typeface="メイリオ"/>
                  <a:cs typeface="メイリオ"/>
                </a:rPr>
                <a:t>LTV + high PEEP</a:t>
              </a:r>
            </a:p>
            <a:p>
              <a:pPr lvl="1">
                <a:lnSpc>
                  <a:spcPct val="150000"/>
                </a:lnSpc>
                <a:buClr>
                  <a:srgbClr val="000090"/>
                </a:buClr>
                <a:buFont typeface="Wingdings" charset="0"/>
                <a:buChar char="n"/>
              </a:pPr>
              <a:r>
                <a:rPr lang="ja-JP" altLang="en-US" sz="1800" b="0" dirty="0">
                  <a:solidFill>
                    <a:srgbClr val="000000"/>
                  </a:solidFill>
                  <a:latin typeface="メイリオ"/>
                  <a:ea typeface="メイリオ"/>
                  <a:cs typeface="メイリオ"/>
                </a:rPr>
                <a:t>筋弛緩の導入</a:t>
              </a:r>
              <a:endParaRPr lang="en-US" altLang="ja-JP" sz="1800" b="0" dirty="0">
                <a:solidFill>
                  <a:srgbClr val="000000"/>
                </a:solidFill>
                <a:latin typeface="メイリオ"/>
                <a:ea typeface="メイリオ"/>
                <a:cs typeface="メイリオ"/>
              </a:endParaRPr>
            </a:p>
            <a:p>
              <a:pPr>
                <a:lnSpc>
                  <a:spcPct val="150000"/>
                </a:lnSpc>
                <a:buClr>
                  <a:srgbClr val="000090"/>
                </a:buClr>
                <a:buFont typeface="Wingdings" charset="0"/>
                <a:buChar char="p"/>
              </a:pPr>
              <a:r>
                <a:rPr lang="en-US" altLang="ja-JP" sz="1800" b="0" dirty="0">
                  <a:solidFill>
                    <a:srgbClr val="000000"/>
                  </a:solidFill>
                  <a:latin typeface="メイリオ"/>
                  <a:ea typeface="メイリオ"/>
                  <a:cs typeface="メイリオ"/>
                </a:rPr>
                <a:t>90</a:t>
              </a:r>
              <a:r>
                <a:rPr lang="ja-JP" altLang="en-US" sz="1800" b="0" dirty="0">
                  <a:solidFill>
                    <a:srgbClr val="000000"/>
                  </a:solidFill>
                  <a:latin typeface="メイリオ"/>
                  <a:ea typeface="メイリオ"/>
                  <a:cs typeface="メイリオ"/>
                </a:rPr>
                <a:t>日死亡率は</a:t>
              </a:r>
              <a:r>
                <a:rPr lang="en-US" altLang="ja-JP" sz="1800" b="0" dirty="0">
                  <a:solidFill>
                    <a:srgbClr val="000000"/>
                  </a:solidFill>
                  <a:latin typeface="メイリオ"/>
                  <a:ea typeface="メイリオ"/>
                  <a:cs typeface="メイリオ"/>
                </a:rPr>
                <a:t>24 </a:t>
              </a:r>
              <a:r>
                <a:rPr lang="en-US" altLang="ja-JP" sz="1800" b="0" dirty="0" err="1">
                  <a:solidFill>
                    <a:srgbClr val="000000"/>
                  </a:solidFill>
                  <a:latin typeface="メイリオ"/>
                  <a:ea typeface="メイリオ"/>
                  <a:cs typeface="メイリオ"/>
                </a:rPr>
                <a:t>vs</a:t>
              </a:r>
              <a:r>
                <a:rPr lang="en-US" altLang="ja-JP" sz="1800" b="0" dirty="0">
                  <a:solidFill>
                    <a:srgbClr val="000000"/>
                  </a:solidFill>
                  <a:latin typeface="メイリオ"/>
                  <a:ea typeface="メイリオ"/>
                  <a:cs typeface="メイリオ"/>
                </a:rPr>
                <a:t> 41</a:t>
              </a:r>
              <a:r>
                <a:rPr lang="ja-JP" altLang="en-US" sz="1800" b="0" dirty="0">
                  <a:solidFill>
                    <a:srgbClr val="000000"/>
                  </a:solidFill>
                  <a:latin typeface="メイリオ"/>
                  <a:ea typeface="メイリオ"/>
                  <a:cs typeface="メイリオ"/>
                </a:rPr>
                <a:t>％</a:t>
              </a:r>
              <a:endParaRPr lang="en-US" altLang="ja-JP" sz="1800" b="0" dirty="0">
                <a:solidFill>
                  <a:srgbClr val="000000"/>
                </a:solidFill>
                <a:latin typeface="メイリオ"/>
                <a:ea typeface="メイリオ"/>
                <a:cs typeface="メイリオ"/>
              </a:endParaRPr>
            </a:p>
          </p:txBody>
        </p:sp>
      </p:grpSp>
      <p:sp>
        <p:nvSpPr>
          <p:cNvPr id="110597" name="Text Box 4"/>
          <p:cNvSpPr txBox="1">
            <a:spLocks noChangeArrowheads="1"/>
          </p:cNvSpPr>
          <p:nvPr/>
        </p:nvSpPr>
        <p:spPr bwMode="auto">
          <a:xfrm>
            <a:off x="5364162" y="332657"/>
            <a:ext cx="3492501" cy="307777"/>
          </a:xfrm>
          <a:prstGeom prst="rect">
            <a:avLst/>
          </a:prstGeom>
          <a:solidFill>
            <a:srgbClr val="FFFFFF"/>
          </a:solidFill>
          <a:ln>
            <a:noFill/>
          </a:ln>
        </p:spPr>
        <p:txBody>
          <a:bodyPr wrap="square">
            <a:spAutoFit/>
          </a:bodyPr>
          <a:lstStyle>
            <a:lvl1pPr>
              <a:defRPr kumimoji="1" sz="2400" b="1">
                <a:solidFill>
                  <a:schemeClr val="tx1"/>
                </a:solidFill>
                <a:latin typeface="Verdana" charset="0"/>
                <a:ea typeface="ＭＳ Ｐゴシック" charset="0"/>
                <a:cs typeface="ＭＳ Ｐゴシック" charset="0"/>
              </a:defRPr>
            </a:lvl1pPr>
            <a:lvl2pPr marL="742950" indent="-285750">
              <a:defRPr kumimoji="1" sz="2400" b="1">
                <a:solidFill>
                  <a:schemeClr val="tx1"/>
                </a:solidFill>
                <a:latin typeface="Verdana" charset="0"/>
                <a:ea typeface="ＭＳ Ｐゴシック" charset="0"/>
              </a:defRPr>
            </a:lvl2pPr>
            <a:lvl3pPr marL="1143000" indent="-228600">
              <a:defRPr kumimoji="1" sz="2400" b="1">
                <a:solidFill>
                  <a:schemeClr val="tx1"/>
                </a:solidFill>
                <a:latin typeface="Verdana" charset="0"/>
                <a:ea typeface="ＭＳ Ｐゴシック" charset="0"/>
              </a:defRPr>
            </a:lvl3pPr>
            <a:lvl4pPr marL="1600200" indent="-228600">
              <a:defRPr kumimoji="1" sz="2400" b="1">
                <a:solidFill>
                  <a:schemeClr val="tx1"/>
                </a:solidFill>
                <a:latin typeface="Verdana" charset="0"/>
                <a:ea typeface="ＭＳ Ｐゴシック" charset="0"/>
              </a:defRPr>
            </a:lvl4pPr>
            <a:lvl5pPr marL="2057400" indent="-228600">
              <a:defRPr kumimoji="1" sz="2400" b="1">
                <a:solidFill>
                  <a:schemeClr val="tx1"/>
                </a:solidFill>
                <a:latin typeface="Verdana" charset="0"/>
                <a:ea typeface="ＭＳ Ｐゴシック" charset="0"/>
              </a:defRPr>
            </a:lvl5pPr>
            <a:lvl6pPr marL="2514600" indent="-228600" eaLnBrk="0" fontAlgn="base" hangingPunct="0">
              <a:spcBef>
                <a:spcPct val="0"/>
              </a:spcBef>
              <a:spcAft>
                <a:spcPct val="0"/>
              </a:spcAft>
              <a:defRPr kumimoji="1" sz="2400" b="1">
                <a:solidFill>
                  <a:schemeClr val="tx1"/>
                </a:solidFill>
                <a:latin typeface="Verdana" charset="0"/>
                <a:ea typeface="ＭＳ Ｐゴシック" charset="0"/>
              </a:defRPr>
            </a:lvl6pPr>
            <a:lvl7pPr marL="2971800" indent="-228600" eaLnBrk="0" fontAlgn="base" hangingPunct="0">
              <a:spcBef>
                <a:spcPct val="0"/>
              </a:spcBef>
              <a:spcAft>
                <a:spcPct val="0"/>
              </a:spcAft>
              <a:defRPr kumimoji="1" sz="2400" b="1">
                <a:solidFill>
                  <a:schemeClr val="tx1"/>
                </a:solidFill>
                <a:latin typeface="Verdana" charset="0"/>
                <a:ea typeface="ＭＳ Ｐゴシック" charset="0"/>
              </a:defRPr>
            </a:lvl7pPr>
            <a:lvl8pPr marL="3429000" indent="-228600" eaLnBrk="0" fontAlgn="base" hangingPunct="0">
              <a:spcBef>
                <a:spcPct val="0"/>
              </a:spcBef>
              <a:spcAft>
                <a:spcPct val="0"/>
              </a:spcAft>
              <a:defRPr kumimoji="1" sz="2400" b="1">
                <a:solidFill>
                  <a:schemeClr val="tx1"/>
                </a:solidFill>
                <a:latin typeface="Verdana" charset="0"/>
                <a:ea typeface="ＭＳ Ｐゴシック" charset="0"/>
              </a:defRPr>
            </a:lvl8pPr>
            <a:lvl9pPr marL="3886200" indent="-228600" eaLnBrk="0" fontAlgn="base" hangingPunct="0">
              <a:spcBef>
                <a:spcPct val="0"/>
              </a:spcBef>
              <a:spcAft>
                <a:spcPct val="0"/>
              </a:spcAft>
              <a:defRPr kumimoji="1" sz="2400" b="1">
                <a:solidFill>
                  <a:schemeClr val="tx1"/>
                </a:solidFill>
                <a:latin typeface="Verdana" charset="0"/>
                <a:ea typeface="ＭＳ Ｐゴシック" charset="0"/>
              </a:defRPr>
            </a:lvl9pPr>
          </a:lstStyle>
          <a:p>
            <a:pPr algn="ctr" eaLnBrk="1" hangingPunct="1"/>
            <a:r>
              <a:rPr lang="en-US" altLang="ja-JP" sz="1400" b="0" dirty="0">
                <a:solidFill>
                  <a:srgbClr val="000000"/>
                </a:solidFill>
                <a:latin typeface="メイリオ"/>
                <a:ea typeface="メイリオ"/>
                <a:cs typeface="メイリオ"/>
              </a:rPr>
              <a:t>Guerin</a:t>
            </a:r>
            <a:r>
              <a:rPr lang="ja-JP" altLang="en-US" sz="1400" b="0" dirty="0">
                <a:solidFill>
                  <a:srgbClr val="000000"/>
                </a:solidFill>
                <a:latin typeface="メイリオ"/>
                <a:ea typeface="メイリオ"/>
                <a:cs typeface="メイリオ"/>
              </a:rPr>
              <a:t> </a:t>
            </a:r>
            <a:r>
              <a:rPr lang="en-US" altLang="ja-JP" sz="1400" b="0" dirty="0">
                <a:solidFill>
                  <a:srgbClr val="000000"/>
                </a:solidFill>
                <a:latin typeface="メイリオ"/>
                <a:ea typeface="メイリオ"/>
                <a:cs typeface="メイリオ"/>
              </a:rPr>
              <a:t>C. NEJM</a:t>
            </a:r>
            <a:r>
              <a:rPr lang="ja-JP" altLang="en-US" sz="1400" b="0" dirty="0">
                <a:solidFill>
                  <a:srgbClr val="000000"/>
                </a:solidFill>
                <a:latin typeface="メイリオ"/>
                <a:ea typeface="メイリオ"/>
                <a:cs typeface="メイリオ"/>
              </a:rPr>
              <a:t> </a:t>
            </a:r>
            <a:r>
              <a:rPr lang="en-US" altLang="ja-JP" sz="1400" b="0" dirty="0">
                <a:solidFill>
                  <a:srgbClr val="000000"/>
                </a:solidFill>
                <a:latin typeface="メイリオ"/>
                <a:ea typeface="メイリオ"/>
                <a:cs typeface="メイリオ"/>
              </a:rPr>
              <a:t>2013; 368:</a:t>
            </a:r>
            <a:r>
              <a:rPr lang="ja-JP" altLang="en-US" sz="1400" b="0" dirty="0">
                <a:solidFill>
                  <a:srgbClr val="000000"/>
                </a:solidFill>
                <a:latin typeface="メイリオ"/>
                <a:ea typeface="メイリオ"/>
                <a:cs typeface="メイリオ"/>
              </a:rPr>
              <a:t> </a:t>
            </a:r>
            <a:r>
              <a:rPr lang="en-US" altLang="ja-JP" sz="1400" b="0" dirty="0">
                <a:solidFill>
                  <a:srgbClr val="000000"/>
                </a:solidFill>
                <a:latin typeface="メイリオ"/>
                <a:ea typeface="メイリオ"/>
                <a:cs typeface="メイリオ"/>
              </a:rPr>
              <a:t>2159</a:t>
            </a:r>
          </a:p>
        </p:txBody>
      </p:sp>
      <p:sp>
        <p:nvSpPr>
          <p:cNvPr id="8" name="コンテンツ プレースホルダー 2">
            <a:extLst>
              <a:ext uri="{FF2B5EF4-FFF2-40B4-BE49-F238E27FC236}">
                <a16:creationId xmlns:a16="http://schemas.microsoft.com/office/drawing/2014/main" id="{88C47A8C-0516-4A97-8E2C-95BB30B2B769}"/>
              </a:ext>
            </a:extLst>
          </p:cNvPr>
          <p:cNvSpPr txBox="1">
            <a:spLocks/>
          </p:cNvSpPr>
          <p:nvPr/>
        </p:nvSpPr>
        <p:spPr>
          <a:xfrm>
            <a:off x="710985" y="5774470"/>
            <a:ext cx="7896198"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4000" b="1" dirty="0">
                <a:solidFill>
                  <a:srgbClr val="FF0000"/>
                </a:solidFill>
                <a:latin typeface="メイリオ" panose="020B0604030504040204" pitchFamily="50" charset="-128"/>
                <a:ea typeface="メイリオ" panose="020B0604030504040204" pitchFamily="50" charset="-128"/>
              </a:rPr>
              <a:t>重症・早期・長時間・肺保護換気</a:t>
            </a:r>
          </a:p>
        </p:txBody>
      </p:sp>
    </p:spTree>
    <p:extLst>
      <p:ext uri="{BB962C8B-B14F-4D97-AF65-F5344CB8AC3E}">
        <p14:creationId xmlns:p14="http://schemas.microsoft.com/office/powerpoint/2010/main" val="40103720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タイトル 4"/>
          <p:cNvSpPr>
            <a:spLocks noGrp="1"/>
          </p:cNvSpPr>
          <p:nvPr>
            <p:ph type="title"/>
          </p:nvPr>
        </p:nvSpPr>
        <p:spPr bwMode="auto">
          <a:xfrm>
            <a:off x="215899" y="591615"/>
            <a:ext cx="8712201"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腹臥位中の観察項目</a:t>
            </a:r>
          </a:p>
        </p:txBody>
      </p:sp>
      <p:grpSp>
        <p:nvGrpSpPr>
          <p:cNvPr id="4" name="グループ化 3">
            <a:extLst>
              <a:ext uri="{FF2B5EF4-FFF2-40B4-BE49-F238E27FC236}">
                <a16:creationId xmlns:a16="http://schemas.microsoft.com/office/drawing/2014/main" id="{A53AA2C8-EA01-45E9-92AF-CC5D4198399F}"/>
              </a:ext>
            </a:extLst>
          </p:cNvPr>
          <p:cNvGrpSpPr/>
          <p:nvPr/>
        </p:nvGrpSpPr>
        <p:grpSpPr>
          <a:xfrm>
            <a:off x="2021508" y="2224216"/>
            <a:ext cx="5281336" cy="2409568"/>
            <a:chOff x="471499" y="1844727"/>
            <a:chExt cx="7896198" cy="2546729"/>
          </a:xfrm>
        </p:grpSpPr>
        <p:sp>
          <p:nvSpPr>
            <p:cNvPr id="5" name="コンテンツ プレースホルダー 2">
              <a:extLst>
                <a:ext uri="{FF2B5EF4-FFF2-40B4-BE49-F238E27FC236}">
                  <a16:creationId xmlns:a16="http://schemas.microsoft.com/office/drawing/2014/main" id="{9A9F67AA-F0BF-4D7A-90F0-5FDA0D09B556}"/>
                </a:ext>
              </a:extLst>
            </p:cNvPr>
            <p:cNvSpPr txBox="1">
              <a:spLocks/>
            </p:cNvSpPr>
            <p:nvPr/>
          </p:nvSpPr>
          <p:spPr>
            <a:xfrm>
              <a:off x="471499" y="1844727"/>
              <a:ext cx="7896198"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4000" b="1" dirty="0">
                  <a:latin typeface="メイリオ" panose="020B0604030504040204" pitchFamily="50" charset="-128"/>
                  <a:ea typeface="メイリオ" panose="020B0604030504040204" pitchFamily="50" charset="-128"/>
                </a:rPr>
                <a:t>・バイタルサイン</a:t>
              </a:r>
              <a:endParaRPr lang="en-US" altLang="ja-JP" sz="4000" b="1" dirty="0">
                <a:latin typeface="メイリオ" panose="020B0604030504040204" pitchFamily="50" charset="-128"/>
                <a:ea typeface="メイリオ" panose="020B0604030504040204" pitchFamily="50" charset="-128"/>
              </a:endParaRPr>
            </a:p>
            <a:p>
              <a:pPr marL="0" indent="0">
                <a:buFont typeface="Arial" panose="020B0604020202020204" pitchFamily="34" charset="0"/>
                <a:buNone/>
                <a:defRPr/>
              </a:pPr>
              <a:endParaRPr lang="ja-JP" altLang="en-US" sz="4000" b="1" dirty="0">
                <a:latin typeface="メイリオ" panose="020B0604030504040204" pitchFamily="50" charset="-128"/>
                <a:ea typeface="メイリオ" panose="020B0604030504040204" pitchFamily="50" charset="-128"/>
              </a:endParaRPr>
            </a:p>
          </p:txBody>
        </p:sp>
        <p:sp>
          <p:nvSpPr>
            <p:cNvPr id="6" name="コンテンツ プレースホルダー 2">
              <a:extLst>
                <a:ext uri="{FF2B5EF4-FFF2-40B4-BE49-F238E27FC236}">
                  <a16:creationId xmlns:a16="http://schemas.microsoft.com/office/drawing/2014/main" id="{98C0F588-585D-42EE-AF47-3202F8B08053}"/>
                </a:ext>
              </a:extLst>
            </p:cNvPr>
            <p:cNvSpPr txBox="1">
              <a:spLocks/>
            </p:cNvSpPr>
            <p:nvPr/>
          </p:nvSpPr>
          <p:spPr>
            <a:xfrm>
              <a:off x="471499" y="3909309"/>
              <a:ext cx="7896198"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4000" b="1" dirty="0">
                  <a:latin typeface="メイリオ" panose="020B0604030504040204" pitchFamily="50" charset="-128"/>
                  <a:ea typeface="メイリオ" panose="020B0604030504040204" pitchFamily="50" charset="-128"/>
                </a:rPr>
                <a:t>・血液ガス</a:t>
              </a:r>
            </a:p>
          </p:txBody>
        </p:sp>
        <p:sp>
          <p:nvSpPr>
            <p:cNvPr id="7" name="コンテンツ プレースホルダー 2">
              <a:extLst>
                <a:ext uri="{FF2B5EF4-FFF2-40B4-BE49-F238E27FC236}">
                  <a16:creationId xmlns:a16="http://schemas.microsoft.com/office/drawing/2014/main" id="{E111A6B9-47B2-4ADF-BB34-B5F147DF28C7}"/>
                </a:ext>
              </a:extLst>
            </p:cNvPr>
            <p:cNvSpPr txBox="1">
              <a:spLocks/>
            </p:cNvSpPr>
            <p:nvPr/>
          </p:nvSpPr>
          <p:spPr>
            <a:xfrm>
              <a:off x="471499" y="2877018"/>
              <a:ext cx="7896198"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4000" b="1" dirty="0">
                  <a:latin typeface="メイリオ" panose="020B0604030504040204" pitchFamily="50" charset="-128"/>
                  <a:ea typeface="メイリオ" panose="020B0604030504040204" pitchFamily="50" charset="-128"/>
                </a:rPr>
                <a:t>・呼吸メカニクス</a:t>
              </a:r>
              <a:endParaRPr lang="en-US" altLang="ja-JP" sz="4000" b="1" dirty="0">
                <a:latin typeface="メイリオ" panose="020B0604030504040204" pitchFamily="50" charset="-128"/>
                <a:ea typeface="メイリオ" panose="020B0604030504040204" pitchFamily="50" charset="-128"/>
              </a:endParaRPr>
            </a:p>
            <a:p>
              <a:pPr marL="0" indent="0">
                <a:buFont typeface="Arial" panose="020B0604020202020204" pitchFamily="34" charset="0"/>
                <a:buNone/>
                <a:defRPr/>
              </a:pPr>
              <a:endParaRPr lang="en-US" altLang="ja-JP" sz="4000" b="1" dirty="0">
                <a:latin typeface="メイリオ" panose="020B0604030504040204" pitchFamily="50" charset="-128"/>
                <a:ea typeface="メイリオ" panose="020B0604030504040204" pitchFamily="50" charset="-128"/>
              </a:endParaRPr>
            </a:p>
          </p:txBody>
        </p:sp>
      </p:grpSp>
    </p:spTree>
    <p:extLst>
      <p:ext uri="{BB962C8B-B14F-4D97-AF65-F5344CB8AC3E}">
        <p14:creationId xmlns:p14="http://schemas.microsoft.com/office/powerpoint/2010/main" val="5803044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タイトル 4"/>
          <p:cNvSpPr>
            <a:spLocks noGrp="1"/>
          </p:cNvSpPr>
          <p:nvPr>
            <p:ph type="title"/>
          </p:nvPr>
        </p:nvSpPr>
        <p:spPr bwMode="auto">
          <a:xfrm>
            <a:off x="215899" y="202250"/>
            <a:ext cx="8712201"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腹臥位療法の実際</a:t>
            </a:r>
          </a:p>
        </p:txBody>
      </p:sp>
      <p:pic>
        <p:nvPicPr>
          <p:cNvPr id="4" name="2020.6.13.仰臥位から腹臥位へ">
            <a:hlinkClick r:id="" action="ppaction://media"/>
            <a:extLst>
              <a:ext uri="{FF2B5EF4-FFF2-40B4-BE49-F238E27FC236}">
                <a16:creationId xmlns:a16="http://schemas.microsoft.com/office/drawing/2014/main" id="{A092C5ED-DD1D-4F5D-93DF-FCC15EB1C244}"/>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11504" y="1117146"/>
            <a:ext cx="7920990" cy="5078887"/>
          </a:xfrm>
          <a:prstGeom prst="rect">
            <a:avLst/>
          </a:prstGeom>
        </p:spPr>
      </p:pic>
    </p:spTree>
    <p:extLst>
      <p:ext uri="{BB962C8B-B14F-4D97-AF65-F5344CB8AC3E}">
        <p14:creationId xmlns:p14="http://schemas.microsoft.com/office/powerpoint/2010/main" val="3314131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304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タイトル 4"/>
          <p:cNvSpPr>
            <a:spLocks noGrp="1"/>
          </p:cNvSpPr>
          <p:nvPr>
            <p:ph type="title"/>
          </p:nvPr>
        </p:nvSpPr>
        <p:spPr bwMode="auto">
          <a:xfrm>
            <a:off x="215899" y="202250"/>
            <a:ext cx="8712201"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腹臥位から仰臥位へ</a:t>
            </a:r>
          </a:p>
        </p:txBody>
      </p:sp>
      <p:pic>
        <p:nvPicPr>
          <p:cNvPr id="2" name="2020.6.13.腹臥位から仰臥位へdata0505">
            <a:hlinkClick r:id="" action="ppaction://media"/>
            <a:extLst>
              <a:ext uri="{FF2B5EF4-FFF2-40B4-BE49-F238E27FC236}">
                <a16:creationId xmlns:a16="http://schemas.microsoft.com/office/drawing/2014/main" id="{F92D522B-9642-4A75-A35A-6BF49A8EDAD7}"/>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52361" y="1055453"/>
            <a:ext cx="8334439" cy="5061142"/>
          </a:xfrm>
          <a:prstGeom prst="rect">
            <a:avLst/>
          </a:prstGeom>
        </p:spPr>
      </p:pic>
    </p:spTree>
    <p:extLst>
      <p:ext uri="{BB962C8B-B14F-4D97-AF65-F5344CB8AC3E}">
        <p14:creationId xmlns:p14="http://schemas.microsoft.com/office/powerpoint/2010/main" val="2448075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706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タイトル 4"/>
          <p:cNvSpPr>
            <a:spLocks noGrp="1"/>
          </p:cNvSpPr>
          <p:nvPr>
            <p:ph type="title"/>
          </p:nvPr>
        </p:nvSpPr>
        <p:spPr bwMode="auto">
          <a:xfrm>
            <a:off x="215899" y="378352"/>
            <a:ext cx="8712201"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まとめ</a:t>
            </a:r>
          </a:p>
        </p:txBody>
      </p:sp>
      <p:grpSp>
        <p:nvGrpSpPr>
          <p:cNvPr id="4" name="グループ化 3">
            <a:extLst>
              <a:ext uri="{FF2B5EF4-FFF2-40B4-BE49-F238E27FC236}">
                <a16:creationId xmlns:a16="http://schemas.microsoft.com/office/drawing/2014/main" id="{A53AA2C8-EA01-45E9-92AF-CC5D4198399F}"/>
              </a:ext>
            </a:extLst>
          </p:cNvPr>
          <p:cNvGrpSpPr/>
          <p:nvPr/>
        </p:nvGrpSpPr>
        <p:grpSpPr>
          <a:xfrm>
            <a:off x="22139" y="2953265"/>
            <a:ext cx="8625016" cy="2262306"/>
            <a:chOff x="471499" y="1844727"/>
            <a:chExt cx="7896198" cy="2534747"/>
          </a:xfrm>
        </p:grpSpPr>
        <p:sp>
          <p:nvSpPr>
            <p:cNvPr id="5" name="コンテンツ プレースホルダー 2">
              <a:extLst>
                <a:ext uri="{FF2B5EF4-FFF2-40B4-BE49-F238E27FC236}">
                  <a16:creationId xmlns:a16="http://schemas.microsoft.com/office/drawing/2014/main" id="{9A9F67AA-F0BF-4D7A-90F0-5FDA0D09B556}"/>
                </a:ext>
              </a:extLst>
            </p:cNvPr>
            <p:cNvSpPr txBox="1">
              <a:spLocks/>
            </p:cNvSpPr>
            <p:nvPr/>
          </p:nvSpPr>
          <p:spPr>
            <a:xfrm>
              <a:off x="471499" y="1844727"/>
              <a:ext cx="7896198"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4000" b="1" dirty="0">
                  <a:latin typeface="メイリオ" panose="020B0604030504040204" pitchFamily="50" charset="-128"/>
                  <a:ea typeface="メイリオ" panose="020B0604030504040204" pitchFamily="50" charset="-128"/>
                </a:rPr>
                <a:t>・安全に腹臥位療法を実施するには</a:t>
              </a:r>
              <a:endParaRPr lang="en-US" altLang="ja-JP" sz="4000" b="1" dirty="0">
                <a:latin typeface="メイリオ" panose="020B0604030504040204" pitchFamily="50" charset="-128"/>
                <a:ea typeface="メイリオ" panose="020B0604030504040204" pitchFamily="50" charset="-128"/>
              </a:endParaRPr>
            </a:p>
            <a:p>
              <a:pPr marL="0" indent="0">
                <a:buFont typeface="Arial" panose="020B0604020202020204" pitchFamily="34" charset="0"/>
                <a:buNone/>
                <a:defRPr/>
              </a:pPr>
              <a:r>
                <a:rPr lang="ja-JP" altLang="en-US" sz="4000" b="1" dirty="0">
                  <a:latin typeface="メイリオ" panose="020B0604030504040204" pitchFamily="50" charset="-128"/>
                  <a:ea typeface="メイリオ" panose="020B0604030504040204" pitchFamily="50" charset="-128"/>
                </a:rPr>
                <a:t>　練習が必要</a:t>
              </a:r>
              <a:endParaRPr lang="en-US" altLang="ja-JP" sz="4000" b="1" dirty="0">
                <a:latin typeface="メイリオ" panose="020B0604030504040204" pitchFamily="50" charset="-128"/>
                <a:ea typeface="メイリオ" panose="020B0604030504040204" pitchFamily="50" charset="-128"/>
              </a:endParaRPr>
            </a:p>
            <a:p>
              <a:pPr marL="0" indent="0">
                <a:buFont typeface="Arial" panose="020B0604020202020204" pitchFamily="34" charset="0"/>
                <a:buNone/>
                <a:defRPr/>
              </a:pPr>
              <a:endParaRPr lang="en-US" altLang="ja-JP" sz="4000" b="1" dirty="0">
                <a:latin typeface="メイリオ" panose="020B0604030504040204" pitchFamily="50" charset="-128"/>
                <a:ea typeface="メイリオ" panose="020B0604030504040204" pitchFamily="50" charset="-128"/>
              </a:endParaRPr>
            </a:p>
            <a:p>
              <a:pPr marL="0" indent="0">
                <a:buFont typeface="Arial" panose="020B0604020202020204" pitchFamily="34" charset="0"/>
                <a:buNone/>
                <a:defRPr/>
              </a:pPr>
              <a:endParaRPr lang="en-US" altLang="ja-JP" sz="4000" b="1" dirty="0">
                <a:latin typeface="メイリオ" panose="020B0604030504040204" pitchFamily="50" charset="-128"/>
                <a:ea typeface="メイリオ" panose="020B0604030504040204" pitchFamily="50" charset="-128"/>
              </a:endParaRPr>
            </a:p>
            <a:p>
              <a:pPr marL="0" indent="0">
                <a:buFont typeface="Arial" panose="020B0604020202020204" pitchFamily="34" charset="0"/>
                <a:buNone/>
                <a:defRPr/>
              </a:pPr>
              <a:endParaRPr lang="ja-JP" altLang="en-US" sz="4000" b="1" dirty="0">
                <a:latin typeface="メイリオ" panose="020B0604030504040204" pitchFamily="50" charset="-128"/>
                <a:ea typeface="メイリオ" panose="020B0604030504040204" pitchFamily="50" charset="-128"/>
              </a:endParaRPr>
            </a:p>
          </p:txBody>
        </p:sp>
        <p:sp>
          <p:nvSpPr>
            <p:cNvPr id="6" name="コンテンツ プレースホルダー 2">
              <a:extLst>
                <a:ext uri="{FF2B5EF4-FFF2-40B4-BE49-F238E27FC236}">
                  <a16:creationId xmlns:a16="http://schemas.microsoft.com/office/drawing/2014/main" id="{98C0F588-585D-42EE-AF47-3202F8B08053}"/>
                </a:ext>
              </a:extLst>
            </p:cNvPr>
            <p:cNvSpPr txBox="1">
              <a:spLocks/>
            </p:cNvSpPr>
            <p:nvPr/>
          </p:nvSpPr>
          <p:spPr>
            <a:xfrm>
              <a:off x="471499" y="3897327"/>
              <a:ext cx="7896198"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4000" b="1" dirty="0">
                  <a:latin typeface="メイリオ" panose="020B0604030504040204" pitchFamily="50" charset="-128"/>
                  <a:ea typeface="メイリオ" panose="020B0604030504040204" pitchFamily="50" charset="-128"/>
                </a:rPr>
                <a:t>・マニュアル整備やシミュレーショ</a:t>
              </a:r>
              <a:endParaRPr lang="en-US" altLang="ja-JP" sz="4000" b="1" dirty="0">
                <a:latin typeface="メイリオ" panose="020B0604030504040204" pitchFamily="50" charset="-128"/>
                <a:ea typeface="メイリオ" panose="020B0604030504040204" pitchFamily="50" charset="-128"/>
              </a:endParaRPr>
            </a:p>
            <a:p>
              <a:pPr marL="0" indent="0">
                <a:buFont typeface="Arial" panose="020B0604020202020204" pitchFamily="34" charset="0"/>
                <a:buNone/>
                <a:defRPr/>
              </a:pPr>
              <a:r>
                <a:rPr lang="ja-JP" altLang="en-US" sz="4000" b="1" dirty="0">
                  <a:latin typeface="メイリオ" panose="020B0604030504040204" pitchFamily="50" charset="-128"/>
                  <a:ea typeface="メイリオ" panose="020B0604030504040204" pitchFamily="50" charset="-128"/>
                </a:rPr>
                <a:t>　ンの実施を</a:t>
              </a:r>
            </a:p>
          </p:txBody>
        </p:sp>
      </p:grpSp>
      <p:sp>
        <p:nvSpPr>
          <p:cNvPr id="9" name="コンテンツ プレースホルダー 2">
            <a:extLst>
              <a:ext uri="{FF2B5EF4-FFF2-40B4-BE49-F238E27FC236}">
                <a16:creationId xmlns:a16="http://schemas.microsoft.com/office/drawing/2014/main" id="{6188F562-F73D-495E-BFD3-7D4468514B3F}"/>
              </a:ext>
            </a:extLst>
          </p:cNvPr>
          <p:cNvSpPr txBox="1">
            <a:spLocks/>
          </p:cNvSpPr>
          <p:nvPr/>
        </p:nvSpPr>
        <p:spPr>
          <a:xfrm>
            <a:off x="22139" y="1780008"/>
            <a:ext cx="9186905" cy="430325"/>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4000" b="1" dirty="0">
                <a:latin typeface="メイリオ" panose="020B0604030504040204" pitchFamily="50" charset="-128"/>
                <a:ea typeface="メイリオ" panose="020B0604030504040204" pitchFamily="50" charset="-128"/>
              </a:rPr>
              <a:t>・重症コロナに腹臥位療法は有効</a:t>
            </a:r>
          </a:p>
        </p:txBody>
      </p:sp>
    </p:spTree>
    <p:extLst>
      <p:ext uri="{BB962C8B-B14F-4D97-AF65-F5344CB8AC3E}">
        <p14:creationId xmlns:p14="http://schemas.microsoft.com/office/powerpoint/2010/main" val="42353226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4">
            <a:extLst>
              <a:ext uri="{FF2B5EF4-FFF2-40B4-BE49-F238E27FC236}">
                <a16:creationId xmlns:a16="http://schemas.microsoft.com/office/drawing/2014/main" id="{BD81F007-1FC8-4AF0-8863-3EFF4454F966}"/>
              </a:ext>
            </a:extLst>
          </p:cNvPr>
          <p:cNvSpPr>
            <a:spLocks noGrp="1"/>
          </p:cNvSpPr>
          <p:nvPr>
            <p:ph type="title"/>
          </p:nvPr>
        </p:nvSpPr>
        <p:spPr bwMode="auto">
          <a:xfrm>
            <a:off x="215899" y="1371600"/>
            <a:ext cx="8712201" cy="914896"/>
          </a:xfrm>
          <a:solidFill>
            <a:srgbClr val="FFFFFF"/>
          </a:solidFill>
        </p:spPr>
        <p:txBody>
          <a:bodyPr wrap="square" numCol="1" anchorCtr="0" compatLnSpc="1">
            <a:prstTxWarp prst="textNoShape">
              <a:avLst/>
            </a:prstTxWarp>
            <a:noAutofit/>
          </a:bodyPr>
          <a:lstStyle/>
          <a:p>
            <a:pPr algn="ctr"/>
            <a:r>
              <a:rPr lang="ja-JP" altLang="en-US" sz="3600" b="1" dirty="0">
                <a:solidFill>
                  <a:srgbClr val="000000"/>
                </a:solidFill>
                <a:latin typeface="メイリオ"/>
                <a:ea typeface="メイリオ"/>
                <a:cs typeface="メイリオ"/>
              </a:rPr>
              <a:t>腹臥位実施方法の動画を</a:t>
            </a:r>
            <a:br>
              <a:rPr lang="en-US" altLang="ja-JP" sz="3600" b="1" dirty="0">
                <a:solidFill>
                  <a:srgbClr val="000000"/>
                </a:solidFill>
                <a:latin typeface="メイリオ"/>
                <a:ea typeface="メイリオ"/>
                <a:cs typeface="メイリオ"/>
              </a:rPr>
            </a:br>
            <a:r>
              <a:rPr lang="ja-JP" altLang="en-US" sz="3600" b="1" dirty="0">
                <a:solidFill>
                  <a:srgbClr val="000000"/>
                </a:solidFill>
                <a:latin typeface="メイリオ"/>
                <a:ea typeface="メイリオ"/>
                <a:cs typeface="メイリオ"/>
              </a:rPr>
              <a:t>学会ホームページでご覧いただけます</a:t>
            </a:r>
          </a:p>
        </p:txBody>
      </p:sp>
      <p:grpSp>
        <p:nvGrpSpPr>
          <p:cNvPr id="3" name="グループ化 2">
            <a:extLst>
              <a:ext uri="{FF2B5EF4-FFF2-40B4-BE49-F238E27FC236}">
                <a16:creationId xmlns:a16="http://schemas.microsoft.com/office/drawing/2014/main" id="{AE04EDE7-123C-4000-9DA3-64649A40DDD9}"/>
              </a:ext>
            </a:extLst>
          </p:cNvPr>
          <p:cNvGrpSpPr/>
          <p:nvPr/>
        </p:nvGrpSpPr>
        <p:grpSpPr>
          <a:xfrm>
            <a:off x="215899" y="2475186"/>
            <a:ext cx="8712201" cy="3011214"/>
            <a:chOff x="337892" y="2900854"/>
            <a:chExt cx="8361995" cy="2585545"/>
          </a:xfrm>
        </p:grpSpPr>
        <p:pic>
          <p:nvPicPr>
            <p:cNvPr id="1026" name="Picture 2" descr="クリックすると新しいウィンドウで開きます">
              <a:extLst>
                <a:ext uri="{FF2B5EF4-FFF2-40B4-BE49-F238E27FC236}">
                  <a16:creationId xmlns:a16="http://schemas.microsoft.com/office/drawing/2014/main" id="{ADD24017-18B9-43AD-AB23-36D3C9BE086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1829" r="4001" b="36165"/>
            <a:stretch/>
          </p:blipFill>
          <p:spPr bwMode="auto">
            <a:xfrm>
              <a:off x="337892" y="2900854"/>
              <a:ext cx="8361995" cy="2585545"/>
            </a:xfrm>
            <a:prstGeom prst="rect">
              <a:avLst/>
            </a:prstGeom>
            <a:noFill/>
            <a:extLst>
              <a:ext uri="{909E8E84-426E-40DD-AFC4-6F175D3DCCD1}">
                <a14:hiddenFill xmlns:a14="http://schemas.microsoft.com/office/drawing/2010/main">
                  <a:solidFill>
                    <a:srgbClr val="FFFFFF"/>
                  </a:solidFill>
                </a14:hiddenFill>
              </a:ext>
            </a:extLst>
          </p:spPr>
        </p:pic>
        <p:sp>
          <p:nvSpPr>
            <p:cNvPr id="5" name="正方形/長方形 4">
              <a:extLst>
                <a:ext uri="{FF2B5EF4-FFF2-40B4-BE49-F238E27FC236}">
                  <a16:creationId xmlns:a16="http://schemas.microsoft.com/office/drawing/2014/main" id="{74A6C4C5-8A06-4022-9254-F697FBD96761}"/>
                </a:ext>
              </a:extLst>
            </p:cNvPr>
            <p:cNvSpPr/>
            <p:nvPr/>
          </p:nvSpPr>
          <p:spPr>
            <a:xfrm>
              <a:off x="945932" y="4012132"/>
              <a:ext cx="4698123" cy="584775"/>
            </a:xfrm>
            <a:prstGeom prst="rect">
              <a:avLst/>
            </a:prstGeom>
          </p:spPr>
          <p:txBody>
            <a:bodyPr wrap="square">
              <a:spAutoFit/>
            </a:bodyPr>
            <a:lstStyle/>
            <a:p>
              <a:r>
                <a:rPr lang="ja-JP" altLang="en-US" sz="3200" kern="0" dirty="0">
                  <a:latin typeface="メイリオ" panose="020B0604030504040204" pitchFamily="50" charset="-128"/>
                  <a:ea typeface="メイリオ" panose="020B0604030504040204" pitchFamily="50" charset="-128"/>
                  <a:cs typeface="ＭＳ Ｐゴシック" panose="020B0600070205080204" pitchFamily="50" charset="-128"/>
                </a:rPr>
                <a:t>呼吸療法医学会　腹臥位</a:t>
              </a:r>
              <a:endParaRPr lang="ja-JP" altLang="en-US" sz="3200" dirty="0">
                <a:latin typeface="メイリオ" panose="020B0604030504040204" pitchFamily="50" charset="-128"/>
                <a:ea typeface="メイリオ" panose="020B0604030504040204" pitchFamily="50" charset="-128"/>
              </a:endParaRPr>
            </a:p>
          </p:txBody>
        </p:sp>
      </p:grpSp>
    </p:spTree>
    <p:extLst>
      <p:ext uri="{BB962C8B-B14F-4D97-AF65-F5344CB8AC3E}">
        <p14:creationId xmlns:p14="http://schemas.microsoft.com/office/powerpoint/2010/main" val="20605829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図 17">
            <a:extLst>
              <a:ext uri="{FF2B5EF4-FFF2-40B4-BE49-F238E27FC236}">
                <a16:creationId xmlns:a16="http://schemas.microsoft.com/office/drawing/2014/main" id="{11CE86B5-3A25-4221-90F3-9698C6C8B4A5}"/>
              </a:ext>
            </a:extLst>
          </p:cNvPr>
          <p:cNvPicPr>
            <a:picLocks noChangeAspect="1"/>
          </p:cNvPicPr>
          <p:nvPr/>
        </p:nvPicPr>
        <p:blipFill rotWithShape="1">
          <a:blip r:embed="rId3"/>
          <a:srcRect l="-1" t="10426" r="1078" b="39272"/>
          <a:stretch/>
        </p:blipFill>
        <p:spPr>
          <a:xfrm>
            <a:off x="718455" y="430007"/>
            <a:ext cx="7674429" cy="2998993"/>
          </a:xfrm>
          <a:prstGeom prst="rect">
            <a:avLst/>
          </a:prstGeom>
          <a:ln>
            <a:solidFill>
              <a:schemeClr val="accent1">
                <a:shade val="50000"/>
              </a:schemeClr>
            </a:solidFill>
          </a:ln>
        </p:spPr>
      </p:pic>
      <p:sp>
        <p:nvSpPr>
          <p:cNvPr id="22" name="コンテンツ プレースホルダー 2">
            <a:extLst>
              <a:ext uri="{FF2B5EF4-FFF2-40B4-BE49-F238E27FC236}">
                <a16:creationId xmlns:a16="http://schemas.microsoft.com/office/drawing/2014/main" id="{2A17B7D0-1462-471D-A48B-3C73741E7CC3}"/>
              </a:ext>
            </a:extLst>
          </p:cNvPr>
          <p:cNvSpPr txBox="1">
            <a:spLocks/>
          </p:cNvSpPr>
          <p:nvPr/>
        </p:nvSpPr>
        <p:spPr>
          <a:xfrm>
            <a:off x="607571" y="4005477"/>
            <a:ext cx="7896198"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en-US" altLang="ja-JP" sz="2400" b="1" dirty="0">
                <a:latin typeface="メイリオ" panose="020B0604030504040204" pitchFamily="50" charset="-128"/>
                <a:ea typeface="メイリオ" panose="020B0604030504040204" pitchFamily="50" charset="-128"/>
              </a:rPr>
              <a:t>H</a:t>
            </a:r>
            <a:r>
              <a:rPr lang="ja-JP" altLang="en-US" sz="2400" b="1" dirty="0">
                <a:latin typeface="メイリオ" panose="020B0604030504040204" pitchFamily="50" charset="-128"/>
                <a:ea typeface="メイリオ" panose="020B0604030504040204" pitchFamily="50" charset="-128"/>
              </a:rPr>
              <a:t>型（重症）では</a:t>
            </a:r>
            <a:r>
              <a:rPr lang="en-US" altLang="ja-JP" sz="2400" b="1" dirty="0">
                <a:latin typeface="メイリオ" panose="020B0604030504040204" pitchFamily="50" charset="-128"/>
                <a:ea typeface="メイリオ" panose="020B0604030504040204" pitchFamily="50" charset="-128"/>
              </a:rPr>
              <a:t>…</a:t>
            </a:r>
            <a:endParaRPr lang="ja-JP" altLang="en-US" sz="2400" b="1" dirty="0">
              <a:solidFill>
                <a:srgbClr val="FF0000"/>
              </a:solidFill>
              <a:latin typeface="メイリオ" panose="020B0604030504040204" pitchFamily="50" charset="-128"/>
              <a:ea typeface="メイリオ" panose="020B0604030504040204" pitchFamily="50" charset="-128"/>
            </a:endParaRPr>
          </a:p>
        </p:txBody>
      </p:sp>
      <p:sp>
        <p:nvSpPr>
          <p:cNvPr id="23" name="コンテンツ プレースホルダー 2">
            <a:extLst>
              <a:ext uri="{FF2B5EF4-FFF2-40B4-BE49-F238E27FC236}">
                <a16:creationId xmlns:a16="http://schemas.microsoft.com/office/drawing/2014/main" id="{134C422B-E3AB-42BC-928C-788FC9135A0E}"/>
              </a:ext>
            </a:extLst>
          </p:cNvPr>
          <p:cNvSpPr txBox="1">
            <a:spLocks/>
          </p:cNvSpPr>
          <p:nvPr/>
        </p:nvSpPr>
        <p:spPr>
          <a:xfrm>
            <a:off x="319100" y="4687636"/>
            <a:ext cx="8824900"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5400" b="1" i="1" dirty="0">
                <a:solidFill>
                  <a:srgbClr val="FF0000"/>
                </a:solidFill>
                <a:latin typeface="UD デジタル 教科書体 NK-B" panose="02020700000000000000" pitchFamily="18" charset="-128"/>
                <a:ea typeface="UD デジタル 教科書体 NK-B" panose="02020700000000000000" pitchFamily="18" charset="-128"/>
              </a:rPr>
              <a:t>「腹臥位療法の効果あり」</a:t>
            </a:r>
          </a:p>
        </p:txBody>
      </p:sp>
    </p:spTree>
    <p:extLst>
      <p:ext uri="{BB962C8B-B14F-4D97-AF65-F5344CB8AC3E}">
        <p14:creationId xmlns:p14="http://schemas.microsoft.com/office/powerpoint/2010/main" val="24330723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タイトル 4"/>
          <p:cNvSpPr>
            <a:spLocks noGrp="1"/>
          </p:cNvSpPr>
          <p:nvPr>
            <p:ph type="title"/>
          </p:nvPr>
        </p:nvSpPr>
        <p:spPr bwMode="auto">
          <a:xfrm>
            <a:off x="215899" y="202250"/>
            <a:ext cx="8712201"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腹臥位療法の実際</a:t>
            </a:r>
          </a:p>
        </p:txBody>
      </p:sp>
      <p:pic>
        <p:nvPicPr>
          <p:cNvPr id="4" name="2020.6.13.仰臥位から腹臥位へ">
            <a:hlinkClick r:id="" action="ppaction://media"/>
            <a:extLst>
              <a:ext uri="{FF2B5EF4-FFF2-40B4-BE49-F238E27FC236}">
                <a16:creationId xmlns:a16="http://schemas.microsoft.com/office/drawing/2014/main" id="{A092C5ED-DD1D-4F5D-93DF-FCC15EB1C244}"/>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11504" y="1117146"/>
            <a:ext cx="7920990" cy="5078887"/>
          </a:xfrm>
          <a:prstGeom prst="rect">
            <a:avLst/>
          </a:prstGeom>
        </p:spPr>
      </p:pic>
    </p:spTree>
    <p:extLst>
      <p:ext uri="{BB962C8B-B14F-4D97-AF65-F5344CB8AC3E}">
        <p14:creationId xmlns:p14="http://schemas.microsoft.com/office/powerpoint/2010/main" val="1941714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304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タイトル 4"/>
          <p:cNvSpPr>
            <a:spLocks noGrp="1"/>
          </p:cNvSpPr>
          <p:nvPr>
            <p:ph type="title"/>
          </p:nvPr>
        </p:nvSpPr>
        <p:spPr bwMode="auto">
          <a:xfrm>
            <a:off x="302983" y="379687"/>
            <a:ext cx="8712201"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腹臥位療法の合併症</a:t>
            </a:r>
          </a:p>
        </p:txBody>
      </p:sp>
      <p:grpSp>
        <p:nvGrpSpPr>
          <p:cNvPr id="3" name="グループ化 2">
            <a:extLst>
              <a:ext uri="{FF2B5EF4-FFF2-40B4-BE49-F238E27FC236}">
                <a16:creationId xmlns:a16="http://schemas.microsoft.com/office/drawing/2014/main" id="{EF1B5817-0C7F-4A51-93B3-2562BA601C10}"/>
              </a:ext>
            </a:extLst>
          </p:cNvPr>
          <p:cNvGrpSpPr/>
          <p:nvPr/>
        </p:nvGrpSpPr>
        <p:grpSpPr>
          <a:xfrm>
            <a:off x="623901" y="1648784"/>
            <a:ext cx="7896198" cy="4611311"/>
            <a:chOff x="471499" y="1844727"/>
            <a:chExt cx="7896198" cy="4611311"/>
          </a:xfrm>
        </p:grpSpPr>
        <p:sp>
          <p:nvSpPr>
            <p:cNvPr id="9" name="コンテンツ プレースホルダー 2">
              <a:extLst>
                <a:ext uri="{FF2B5EF4-FFF2-40B4-BE49-F238E27FC236}">
                  <a16:creationId xmlns:a16="http://schemas.microsoft.com/office/drawing/2014/main" id="{19859251-F217-4AF1-A7DA-5390FE6C9CC4}"/>
                </a:ext>
              </a:extLst>
            </p:cNvPr>
            <p:cNvSpPr txBox="1">
              <a:spLocks/>
            </p:cNvSpPr>
            <p:nvPr/>
          </p:nvSpPr>
          <p:spPr>
            <a:xfrm>
              <a:off x="471499" y="1844727"/>
              <a:ext cx="7896198"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4000" b="1" dirty="0">
                  <a:latin typeface="メイリオ" panose="020B0604030504040204" pitchFamily="50" charset="-128"/>
                  <a:ea typeface="メイリオ" panose="020B0604030504040204" pitchFamily="50" charset="-128"/>
                </a:rPr>
                <a:t>・事故抜管、点滴ライン事故抜去</a:t>
              </a:r>
            </a:p>
          </p:txBody>
        </p:sp>
        <p:sp>
          <p:nvSpPr>
            <p:cNvPr id="10" name="コンテンツ プレースホルダー 2">
              <a:extLst>
                <a:ext uri="{FF2B5EF4-FFF2-40B4-BE49-F238E27FC236}">
                  <a16:creationId xmlns:a16="http://schemas.microsoft.com/office/drawing/2014/main" id="{5D0807AD-C735-4599-A330-7D89BBF9C16C}"/>
                </a:ext>
              </a:extLst>
            </p:cNvPr>
            <p:cNvSpPr txBox="1">
              <a:spLocks/>
            </p:cNvSpPr>
            <p:nvPr/>
          </p:nvSpPr>
          <p:spPr>
            <a:xfrm>
              <a:off x="471499" y="3909309"/>
              <a:ext cx="7896198"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4000" b="1" dirty="0">
                  <a:latin typeface="メイリオ" panose="020B0604030504040204" pitchFamily="50" charset="-128"/>
                  <a:ea typeface="メイリオ" panose="020B0604030504040204" pitchFamily="50" charset="-128"/>
                </a:rPr>
                <a:t>・褥瘡</a:t>
              </a:r>
            </a:p>
          </p:txBody>
        </p:sp>
        <p:sp>
          <p:nvSpPr>
            <p:cNvPr id="11" name="コンテンツ プレースホルダー 2">
              <a:extLst>
                <a:ext uri="{FF2B5EF4-FFF2-40B4-BE49-F238E27FC236}">
                  <a16:creationId xmlns:a16="http://schemas.microsoft.com/office/drawing/2014/main" id="{45B16CE2-E1A0-4D00-83C3-9F1DCF4D2CB2}"/>
                </a:ext>
              </a:extLst>
            </p:cNvPr>
            <p:cNvSpPr txBox="1">
              <a:spLocks/>
            </p:cNvSpPr>
            <p:nvPr/>
          </p:nvSpPr>
          <p:spPr>
            <a:xfrm>
              <a:off x="471499" y="2877018"/>
              <a:ext cx="7896198"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4000" b="1" dirty="0">
                  <a:latin typeface="メイリオ" panose="020B0604030504040204" pitchFamily="50" charset="-128"/>
                  <a:ea typeface="メイリオ" panose="020B0604030504040204" pitchFamily="50" charset="-128"/>
                </a:rPr>
                <a:t>・低酸素血症</a:t>
              </a:r>
            </a:p>
          </p:txBody>
        </p:sp>
        <p:sp>
          <p:nvSpPr>
            <p:cNvPr id="12" name="コンテンツ プレースホルダー 2">
              <a:extLst>
                <a:ext uri="{FF2B5EF4-FFF2-40B4-BE49-F238E27FC236}">
                  <a16:creationId xmlns:a16="http://schemas.microsoft.com/office/drawing/2014/main" id="{1DB727F1-2171-4834-A677-788507911863}"/>
                </a:ext>
              </a:extLst>
            </p:cNvPr>
            <p:cNvSpPr txBox="1">
              <a:spLocks/>
            </p:cNvSpPr>
            <p:nvPr/>
          </p:nvSpPr>
          <p:spPr>
            <a:xfrm>
              <a:off x="471499" y="4941600"/>
              <a:ext cx="7896198"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4000" b="1" dirty="0">
                  <a:latin typeface="メイリオ" panose="020B0604030504040204" pitchFamily="50" charset="-128"/>
                  <a:ea typeface="メイリオ" panose="020B0604030504040204" pitchFamily="50" charset="-128"/>
                </a:rPr>
                <a:t>・視力障害</a:t>
              </a:r>
            </a:p>
          </p:txBody>
        </p:sp>
        <p:sp>
          <p:nvSpPr>
            <p:cNvPr id="13" name="コンテンツ プレースホルダー 2">
              <a:extLst>
                <a:ext uri="{FF2B5EF4-FFF2-40B4-BE49-F238E27FC236}">
                  <a16:creationId xmlns:a16="http://schemas.microsoft.com/office/drawing/2014/main" id="{DCA3C263-2574-4809-8E00-452BB1CDEF88}"/>
                </a:ext>
              </a:extLst>
            </p:cNvPr>
            <p:cNvSpPr txBox="1">
              <a:spLocks/>
            </p:cNvSpPr>
            <p:nvPr/>
          </p:nvSpPr>
          <p:spPr>
            <a:xfrm>
              <a:off x="471499" y="5973891"/>
              <a:ext cx="7896198"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4000" b="1" dirty="0">
                  <a:latin typeface="メイリオ" panose="020B0604030504040204" pitchFamily="50" charset="-128"/>
                  <a:ea typeface="メイリオ" panose="020B0604030504040204" pitchFamily="50" charset="-128"/>
                </a:rPr>
                <a:t>・死亡</a:t>
              </a:r>
            </a:p>
          </p:txBody>
        </p:sp>
      </p:grpSp>
      <p:sp>
        <p:nvSpPr>
          <p:cNvPr id="14" name="コンテンツ プレースホルダー 2">
            <a:extLst>
              <a:ext uri="{FF2B5EF4-FFF2-40B4-BE49-F238E27FC236}">
                <a16:creationId xmlns:a16="http://schemas.microsoft.com/office/drawing/2014/main" id="{93C043BE-F2A2-44D3-9A9A-B943523111AE}"/>
              </a:ext>
            </a:extLst>
          </p:cNvPr>
          <p:cNvSpPr txBox="1">
            <a:spLocks/>
          </p:cNvSpPr>
          <p:nvPr/>
        </p:nvSpPr>
        <p:spPr>
          <a:xfrm rot="19896413">
            <a:off x="2992143" y="4420414"/>
            <a:ext cx="6423582"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4800" b="1" i="1" dirty="0">
                <a:solidFill>
                  <a:srgbClr val="FF0000"/>
                </a:solidFill>
                <a:latin typeface="UD デジタル 教科書体 NK-B" panose="02020700000000000000" pitchFamily="18" charset="-128"/>
                <a:ea typeface="UD デジタル 教科書体 NK-B" panose="02020700000000000000" pitchFamily="18" charset="-128"/>
              </a:rPr>
              <a:t>ゼロリスクではない！</a:t>
            </a:r>
          </a:p>
        </p:txBody>
      </p:sp>
    </p:spTree>
    <p:extLst>
      <p:ext uri="{BB962C8B-B14F-4D97-AF65-F5344CB8AC3E}">
        <p14:creationId xmlns:p14="http://schemas.microsoft.com/office/powerpoint/2010/main" val="12097047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タイトル 4"/>
          <p:cNvSpPr>
            <a:spLocks noGrp="1"/>
          </p:cNvSpPr>
          <p:nvPr>
            <p:ph type="title"/>
          </p:nvPr>
        </p:nvSpPr>
        <p:spPr bwMode="auto">
          <a:xfrm>
            <a:off x="215899" y="516847"/>
            <a:ext cx="8712201"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安全な腹臥位に必要なこと</a:t>
            </a:r>
          </a:p>
        </p:txBody>
      </p:sp>
      <p:sp>
        <p:nvSpPr>
          <p:cNvPr id="3" name="コンテンツ プレースホルダー 2">
            <a:extLst>
              <a:ext uri="{FF2B5EF4-FFF2-40B4-BE49-F238E27FC236}">
                <a16:creationId xmlns:a16="http://schemas.microsoft.com/office/drawing/2014/main" id="{2611B27F-9DBA-4E19-88D1-4B4DB285ED8D}"/>
              </a:ext>
            </a:extLst>
          </p:cNvPr>
          <p:cNvSpPr txBox="1">
            <a:spLocks/>
          </p:cNvSpPr>
          <p:nvPr/>
        </p:nvSpPr>
        <p:spPr>
          <a:xfrm>
            <a:off x="469899" y="1904188"/>
            <a:ext cx="8458201"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6000" b="1" i="1" dirty="0">
                <a:solidFill>
                  <a:srgbClr val="FF0000"/>
                </a:solidFill>
                <a:latin typeface="UD デジタル 教科書体 NK-B" panose="02020700000000000000" pitchFamily="18" charset="-128"/>
                <a:ea typeface="UD デジタル 教科書体 NK-B" panose="02020700000000000000" pitchFamily="18" charset="-128"/>
              </a:rPr>
              <a:t>「シミュレーション」</a:t>
            </a:r>
          </a:p>
        </p:txBody>
      </p:sp>
      <p:grpSp>
        <p:nvGrpSpPr>
          <p:cNvPr id="4" name="グループ化 3">
            <a:extLst>
              <a:ext uri="{FF2B5EF4-FFF2-40B4-BE49-F238E27FC236}">
                <a16:creationId xmlns:a16="http://schemas.microsoft.com/office/drawing/2014/main" id="{A53AA2C8-EA01-45E9-92AF-CC5D4198399F}"/>
              </a:ext>
            </a:extLst>
          </p:cNvPr>
          <p:cNvGrpSpPr/>
          <p:nvPr/>
        </p:nvGrpSpPr>
        <p:grpSpPr>
          <a:xfrm>
            <a:off x="859972" y="3717838"/>
            <a:ext cx="7892143" cy="2187044"/>
            <a:chOff x="471499" y="1844727"/>
            <a:chExt cx="7896198" cy="2546729"/>
          </a:xfrm>
        </p:grpSpPr>
        <p:sp>
          <p:nvSpPr>
            <p:cNvPr id="5" name="コンテンツ プレースホルダー 2">
              <a:extLst>
                <a:ext uri="{FF2B5EF4-FFF2-40B4-BE49-F238E27FC236}">
                  <a16:creationId xmlns:a16="http://schemas.microsoft.com/office/drawing/2014/main" id="{9A9F67AA-F0BF-4D7A-90F0-5FDA0D09B556}"/>
                </a:ext>
              </a:extLst>
            </p:cNvPr>
            <p:cNvSpPr txBox="1">
              <a:spLocks/>
            </p:cNvSpPr>
            <p:nvPr/>
          </p:nvSpPr>
          <p:spPr>
            <a:xfrm>
              <a:off x="471499" y="1844727"/>
              <a:ext cx="7896198"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4000" b="1" dirty="0">
                  <a:latin typeface="メイリオ" panose="020B0604030504040204" pitchFamily="50" charset="-128"/>
                  <a:ea typeface="メイリオ" panose="020B0604030504040204" pitchFamily="50" charset="-128"/>
                </a:rPr>
                <a:t>・どんな物品が必要か？</a:t>
              </a:r>
            </a:p>
          </p:txBody>
        </p:sp>
        <p:sp>
          <p:nvSpPr>
            <p:cNvPr id="6" name="コンテンツ プレースホルダー 2">
              <a:extLst>
                <a:ext uri="{FF2B5EF4-FFF2-40B4-BE49-F238E27FC236}">
                  <a16:creationId xmlns:a16="http://schemas.microsoft.com/office/drawing/2014/main" id="{98C0F588-585D-42EE-AF47-3202F8B08053}"/>
                </a:ext>
              </a:extLst>
            </p:cNvPr>
            <p:cNvSpPr txBox="1">
              <a:spLocks/>
            </p:cNvSpPr>
            <p:nvPr/>
          </p:nvSpPr>
          <p:spPr>
            <a:xfrm>
              <a:off x="471499" y="3909309"/>
              <a:ext cx="7896198"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4000" b="1" dirty="0">
                  <a:latin typeface="メイリオ" panose="020B0604030504040204" pitchFamily="50" charset="-128"/>
                  <a:ea typeface="メイリオ" panose="020B0604030504040204" pitchFamily="50" charset="-128"/>
                </a:rPr>
                <a:t>・どうやって回転させるか？</a:t>
              </a:r>
            </a:p>
          </p:txBody>
        </p:sp>
        <p:sp>
          <p:nvSpPr>
            <p:cNvPr id="7" name="コンテンツ プレースホルダー 2">
              <a:extLst>
                <a:ext uri="{FF2B5EF4-FFF2-40B4-BE49-F238E27FC236}">
                  <a16:creationId xmlns:a16="http://schemas.microsoft.com/office/drawing/2014/main" id="{E111A6B9-47B2-4ADF-BB34-B5F147DF28C7}"/>
                </a:ext>
              </a:extLst>
            </p:cNvPr>
            <p:cNvSpPr txBox="1">
              <a:spLocks/>
            </p:cNvSpPr>
            <p:nvPr/>
          </p:nvSpPr>
          <p:spPr>
            <a:xfrm>
              <a:off x="471499" y="2877018"/>
              <a:ext cx="7896198"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4000" b="1" dirty="0">
                  <a:latin typeface="メイリオ" panose="020B0604030504040204" pitchFamily="50" charset="-128"/>
                  <a:ea typeface="メイリオ" panose="020B0604030504040204" pitchFamily="50" charset="-128"/>
                </a:rPr>
                <a:t>・腹臥位施行前にやることは？</a:t>
              </a:r>
              <a:endParaRPr lang="en-US" altLang="ja-JP" sz="4000" b="1" dirty="0">
                <a:latin typeface="メイリオ" panose="020B0604030504040204" pitchFamily="50" charset="-128"/>
                <a:ea typeface="メイリオ" panose="020B0604030504040204" pitchFamily="50" charset="-128"/>
              </a:endParaRPr>
            </a:p>
          </p:txBody>
        </p:sp>
      </p:grpSp>
    </p:spTree>
    <p:extLst>
      <p:ext uri="{BB962C8B-B14F-4D97-AF65-F5344CB8AC3E}">
        <p14:creationId xmlns:p14="http://schemas.microsoft.com/office/powerpoint/2010/main" val="42351225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タイトル 4"/>
          <p:cNvSpPr>
            <a:spLocks noGrp="1"/>
          </p:cNvSpPr>
          <p:nvPr>
            <p:ph type="title"/>
          </p:nvPr>
        </p:nvSpPr>
        <p:spPr bwMode="auto">
          <a:xfrm>
            <a:off x="215899" y="516847"/>
            <a:ext cx="8712201"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安全な腹臥位に必要なこと</a:t>
            </a:r>
          </a:p>
        </p:txBody>
      </p:sp>
      <p:sp>
        <p:nvSpPr>
          <p:cNvPr id="3" name="コンテンツ プレースホルダー 2">
            <a:extLst>
              <a:ext uri="{FF2B5EF4-FFF2-40B4-BE49-F238E27FC236}">
                <a16:creationId xmlns:a16="http://schemas.microsoft.com/office/drawing/2014/main" id="{2611B27F-9DBA-4E19-88D1-4B4DB285ED8D}"/>
              </a:ext>
            </a:extLst>
          </p:cNvPr>
          <p:cNvSpPr txBox="1">
            <a:spLocks/>
          </p:cNvSpPr>
          <p:nvPr/>
        </p:nvSpPr>
        <p:spPr>
          <a:xfrm>
            <a:off x="469899" y="1904188"/>
            <a:ext cx="8458201"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6000" b="1" i="1" dirty="0">
                <a:solidFill>
                  <a:srgbClr val="FF0000"/>
                </a:solidFill>
                <a:latin typeface="UD デジタル 教科書体 NK-B" panose="02020700000000000000" pitchFamily="18" charset="-128"/>
                <a:ea typeface="UD デジタル 教科書体 NK-B" panose="02020700000000000000" pitchFamily="18" charset="-128"/>
              </a:rPr>
              <a:t>「シミュレーション」</a:t>
            </a:r>
          </a:p>
        </p:txBody>
      </p:sp>
      <p:grpSp>
        <p:nvGrpSpPr>
          <p:cNvPr id="4" name="グループ化 3">
            <a:extLst>
              <a:ext uri="{FF2B5EF4-FFF2-40B4-BE49-F238E27FC236}">
                <a16:creationId xmlns:a16="http://schemas.microsoft.com/office/drawing/2014/main" id="{A53AA2C8-EA01-45E9-92AF-CC5D4198399F}"/>
              </a:ext>
            </a:extLst>
          </p:cNvPr>
          <p:cNvGrpSpPr/>
          <p:nvPr/>
        </p:nvGrpSpPr>
        <p:grpSpPr>
          <a:xfrm>
            <a:off x="859972" y="3717838"/>
            <a:ext cx="7892143" cy="2187044"/>
            <a:chOff x="471499" y="1844727"/>
            <a:chExt cx="7896198" cy="2546729"/>
          </a:xfrm>
        </p:grpSpPr>
        <p:sp>
          <p:nvSpPr>
            <p:cNvPr id="5" name="コンテンツ プレースホルダー 2">
              <a:extLst>
                <a:ext uri="{FF2B5EF4-FFF2-40B4-BE49-F238E27FC236}">
                  <a16:creationId xmlns:a16="http://schemas.microsoft.com/office/drawing/2014/main" id="{9A9F67AA-F0BF-4D7A-90F0-5FDA0D09B556}"/>
                </a:ext>
              </a:extLst>
            </p:cNvPr>
            <p:cNvSpPr txBox="1">
              <a:spLocks/>
            </p:cNvSpPr>
            <p:nvPr/>
          </p:nvSpPr>
          <p:spPr>
            <a:xfrm>
              <a:off x="471499" y="1844727"/>
              <a:ext cx="7896198"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4000" b="1" dirty="0">
                  <a:solidFill>
                    <a:srgbClr val="0634C3"/>
                  </a:solidFill>
                  <a:latin typeface="メイリオ" panose="020B0604030504040204" pitchFamily="50" charset="-128"/>
                  <a:ea typeface="メイリオ" panose="020B0604030504040204" pitchFamily="50" charset="-128"/>
                </a:rPr>
                <a:t>・どんな物品が必要か？</a:t>
              </a:r>
            </a:p>
          </p:txBody>
        </p:sp>
        <p:sp>
          <p:nvSpPr>
            <p:cNvPr id="6" name="コンテンツ プレースホルダー 2">
              <a:extLst>
                <a:ext uri="{FF2B5EF4-FFF2-40B4-BE49-F238E27FC236}">
                  <a16:creationId xmlns:a16="http://schemas.microsoft.com/office/drawing/2014/main" id="{98C0F588-585D-42EE-AF47-3202F8B08053}"/>
                </a:ext>
              </a:extLst>
            </p:cNvPr>
            <p:cNvSpPr txBox="1">
              <a:spLocks/>
            </p:cNvSpPr>
            <p:nvPr/>
          </p:nvSpPr>
          <p:spPr>
            <a:xfrm>
              <a:off x="471499" y="3909309"/>
              <a:ext cx="7896198"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4000" b="1" dirty="0">
                  <a:latin typeface="メイリオ" panose="020B0604030504040204" pitchFamily="50" charset="-128"/>
                  <a:ea typeface="メイリオ" panose="020B0604030504040204" pitchFamily="50" charset="-128"/>
                </a:rPr>
                <a:t>・どうやって回転させるか？</a:t>
              </a:r>
            </a:p>
          </p:txBody>
        </p:sp>
        <p:sp>
          <p:nvSpPr>
            <p:cNvPr id="7" name="コンテンツ プレースホルダー 2">
              <a:extLst>
                <a:ext uri="{FF2B5EF4-FFF2-40B4-BE49-F238E27FC236}">
                  <a16:creationId xmlns:a16="http://schemas.microsoft.com/office/drawing/2014/main" id="{E111A6B9-47B2-4ADF-BB34-B5F147DF28C7}"/>
                </a:ext>
              </a:extLst>
            </p:cNvPr>
            <p:cNvSpPr txBox="1">
              <a:spLocks/>
            </p:cNvSpPr>
            <p:nvPr/>
          </p:nvSpPr>
          <p:spPr>
            <a:xfrm>
              <a:off x="471499" y="2877018"/>
              <a:ext cx="7896198" cy="482147"/>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4000" b="1" dirty="0">
                  <a:latin typeface="メイリオ" panose="020B0604030504040204" pitchFamily="50" charset="-128"/>
                  <a:ea typeface="メイリオ" panose="020B0604030504040204" pitchFamily="50" charset="-128"/>
                </a:rPr>
                <a:t>・腹臥位施行前にやることは？</a:t>
              </a:r>
              <a:endParaRPr lang="en-US" altLang="ja-JP" sz="4000" b="1" dirty="0">
                <a:latin typeface="メイリオ" panose="020B0604030504040204" pitchFamily="50" charset="-128"/>
                <a:ea typeface="メイリオ" panose="020B0604030504040204" pitchFamily="50" charset="-128"/>
              </a:endParaRPr>
            </a:p>
          </p:txBody>
        </p:sp>
      </p:grpSp>
    </p:spTree>
    <p:extLst>
      <p:ext uri="{BB962C8B-B14F-4D97-AF65-F5344CB8AC3E}">
        <p14:creationId xmlns:p14="http://schemas.microsoft.com/office/powerpoint/2010/main" val="42643502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タイトル 4"/>
          <p:cNvSpPr>
            <a:spLocks noGrp="1"/>
          </p:cNvSpPr>
          <p:nvPr>
            <p:ph type="title"/>
          </p:nvPr>
        </p:nvSpPr>
        <p:spPr bwMode="auto">
          <a:xfrm>
            <a:off x="215899" y="516847"/>
            <a:ext cx="8712201" cy="914896"/>
          </a:xfrm>
          <a:solidFill>
            <a:srgbClr val="FFFFFF"/>
          </a:solidFill>
        </p:spPr>
        <p:txBody>
          <a:bodyPr wrap="square" numCol="1" anchorCtr="0" compatLnSpc="1">
            <a:prstTxWarp prst="textNoShape">
              <a:avLst/>
            </a:prstTxWarp>
            <a:noAutofit/>
          </a:bodyPr>
          <a:lstStyle/>
          <a:p>
            <a:pPr algn="ctr"/>
            <a:r>
              <a:rPr lang="ja-JP" altLang="en-US" sz="4800" b="1" dirty="0">
                <a:solidFill>
                  <a:srgbClr val="000000"/>
                </a:solidFill>
                <a:latin typeface="メイリオ"/>
                <a:ea typeface="メイリオ"/>
                <a:cs typeface="メイリオ"/>
              </a:rPr>
              <a:t>物品：褥瘡予防の皮膚保護材</a:t>
            </a:r>
          </a:p>
        </p:txBody>
      </p:sp>
      <p:pic>
        <p:nvPicPr>
          <p:cNvPr id="2" name="図 1">
            <a:extLst>
              <a:ext uri="{FF2B5EF4-FFF2-40B4-BE49-F238E27FC236}">
                <a16:creationId xmlns:a16="http://schemas.microsoft.com/office/drawing/2014/main" id="{CB1F982A-D691-4727-9A46-48F14BBAB9B9}"/>
              </a:ext>
            </a:extLst>
          </p:cNvPr>
          <p:cNvPicPr>
            <a:picLocks noChangeAspect="1"/>
          </p:cNvPicPr>
          <p:nvPr/>
        </p:nvPicPr>
        <p:blipFill>
          <a:blip r:embed="rId3"/>
          <a:stretch>
            <a:fillRect/>
          </a:stretch>
        </p:blipFill>
        <p:spPr>
          <a:xfrm>
            <a:off x="1164772" y="1524225"/>
            <a:ext cx="6422571" cy="4816928"/>
          </a:xfrm>
          <a:prstGeom prst="rect">
            <a:avLst/>
          </a:prstGeom>
          <a:ln>
            <a:solidFill>
              <a:schemeClr val="tx1"/>
            </a:solidFill>
          </a:ln>
        </p:spPr>
      </p:pic>
      <p:sp>
        <p:nvSpPr>
          <p:cNvPr id="6" name="コンテンツ プレースホルダー 2">
            <a:extLst>
              <a:ext uri="{FF2B5EF4-FFF2-40B4-BE49-F238E27FC236}">
                <a16:creationId xmlns:a16="http://schemas.microsoft.com/office/drawing/2014/main" id="{D574CC9F-0D78-4614-BEE6-B02F1EFF9219}"/>
              </a:ext>
            </a:extLst>
          </p:cNvPr>
          <p:cNvSpPr txBox="1">
            <a:spLocks/>
          </p:cNvSpPr>
          <p:nvPr/>
        </p:nvSpPr>
        <p:spPr>
          <a:xfrm>
            <a:off x="2973270" y="5199257"/>
            <a:ext cx="4614073" cy="1436322"/>
          </a:xfrm>
          <a:prstGeom prst="rect">
            <a:avLst/>
          </a:prstGeom>
          <a:solidFill>
            <a:schemeClr val="bg1"/>
          </a:solidFill>
          <a:ln>
            <a:solidFill>
              <a:srgbClr val="FF0000"/>
            </a:solidFill>
          </a:ln>
        </p:spPr>
        <p:txBody>
          <a:bodyPr vert="horz" lIns="91440" tIns="45720" rIns="91440" bIns="45720" rtlCol="0" anchor="b">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Font typeface="Arial" panose="020B0604020202020204" pitchFamily="34" charset="0"/>
              <a:buNone/>
              <a:defRPr/>
            </a:pPr>
            <a:r>
              <a:rPr lang="ja-JP" altLang="en-US" sz="1800" dirty="0">
                <a:latin typeface="メイリオ" panose="020B0604030504040204" pitchFamily="50" charset="-128"/>
                <a:ea typeface="メイリオ" panose="020B0604030504040204" pitchFamily="50" charset="-128"/>
              </a:rPr>
              <a:t>・エアウォール（前胸部や腸骨棘）</a:t>
            </a:r>
            <a:endParaRPr lang="en-US" altLang="ja-JP" sz="1800" dirty="0">
              <a:latin typeface="メイリオ" panose="020B0604030504040204" pitchFamily="50" charset="-128"/>
              <a:ea typeface="メイリオ" panose="020B0604030504040204" pitchFamily="50" charset="-128"/>
            </a:endParaRPr>
          </a:p>
          <a:p>
            <a:pPr marL="0" indent="0">
              <a:buFont typeface="Arial" panose="020B0604020202020204" pitchFamily="34" charset="0"/>
              <a:buNone/>
              <a:defRPr/>
            </a:pPr>
            <a:r>
              <a:rPr lang="ja-JP" altLang="en-US" sz="1800" dirty="0">
                <a:latin typeface="メイリオ" panose="020B0604030504040204" pitchFamily="50" charset="-128"/>
                <a:ea typeface="メイリオ" panose="020B0604030504040204" pitchFamily="50" charset="-128"/>
              </a:rPr>
              <a:t>・リモイスパッド（前額用）</a:t>
            </a:r>
            <a:endParaRPr lang="en-US" altLang="ja-JP" sz="1800" dirty="0">
              <a:latin typeface="メイリオ" panose="020B0604030504040204" pitchFamily="50" charset="-128"/>
              <a:ea typeface="メイリオ" panose="020B0604030504040204" pitchFamily="50" charset="-128"/>
            </a:endParaRPr>
          </a:p>
          <a:p>
            <a:pPr marL="0" indent="0">
              <a:buFont typeface="Arial" panose="020B0604020202020204" pitchFamily="34" charset="0"/>
              <a:buNone/>
              <a:defRPr/>
            </a:pPr>
            <a:r>
              <a:rPr lang="ja-JP" altLang="en-US" sz="1800" dirty="0">
                <a:latin typeface="メイリオ" panose="020B0604030504040204" pitchFamily="50" charset="-128"/>
                <a:ea typeface="メイリオ" panose="020B0604030504040204" pitchFamily="50" charset="-128"/>
              </a:rPr>
              <a:t>・ハイドロサイトライフ（両ひざ用）</a:t>
            </a:r>
            <a:endParaRPr lang="en-US" altLang="ja-JP" sz="1800" dirty="0">
              <a:latin typeface="メイリオ" panose="020B0604030504040204" pitchFamily="50" charset="-128"/>
              <a:ea typeface="メイリオ" panose="020B0604030504040204" pitchFamily="50" charset="-128"/>
            </a:endParaRPr>
          </a:p>
          <a:p>
            <a:pPr marL="0" indent="0">
              <a:buFont typeface="Arial" panose="020B0604020202020204" pitchFamily="34" charset="0"/>
              <a:buNone/>
              <a:defRPr/>
            </a:pPr>
            <a:r>
              <a:rPr lang="ja-JP" altLang="en-US" sz="1800" dirty="0">
                <a:latin typeface="メイリオ" panose="020B0604030504040204" pitchFamily="50" charset="-128"/>
                <a:ea typeface="メイリオ" panose="020B0604030504040204" pitchFamily="50" charset="-128"/>
              </a:rPr>
              <a:t>・目パッチ（眼球用）</a:t>
            </a:r>
          </a:p>
        </p:txBody>
      </p:sp>
    </p:spTree>
    <p:extLst>
      <p:ext uri="{BB962C8B-B14F-4D97-AF65-F5344CB8AC3E}">
        <p14:creationId xmlns:p14="http://schemas.microsoft.com/office/powerpoint/2010/main" val="417227407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NRSTYLE" val="Indezine_SM_Title"/>
</p:tagLst>
</file>

<file path=ppt/tags/tag2.xml><?xml version="1.0" encoding="utf-8"?>
<p:tagLst xmlns:a="http://schemas.openxmlformats.org/drawingml/2006/main" xmlns:r="http://schemas.openxmlformats.org/officeDocument/2006/relationships" xmlns:p="http://schemas.openxmlformats.org/presentationml/2006/main">
  <p:tag name="RNRSTYLE" val="Indezine_SM_Text"/>
</p:tagLst>
</file>

<file path=ppt/tags/tag3.xml><?xml version="1.0" encoding="utf-8"?>
<p:tagLst xmlns:a="http://schemas.openxmlformats.org/drawingml/2006/main" xmlns:r="http://schemas.openxmlformats.org/officeDocument/2006/relationships" xmlns:p="http://schemas.openxmlformats.org/presentationml/2006/main">
  <p:tag name="RNRSTYLE" val="Indezine_SM2_Title"/>
</p:tagLst>
</file>

<file path=ppt/tags/tag4.xml><?xml version="1.0" encoding="utf-8"?>
<p:tagLst xmlns:a="http://schemas.openxmlformats.org/drawingml/2006/main" xmlns:r="http://schemas.openxmlformats.org/officeDocument/2006/relationships" xmlns:p="http://schemas.openxmlformats.org/presentationml/2006/main">
  <p:tag name="RNRSTYLE" val="Indezine_SM2_Text"/>
</p:tagLst>
</file>

<file path=ppt/tags/tag5.xml><?xml version="1.0" encoding="utf-8"?>
<p:tagLst xmlns:a="http://schemas.openxmlformats.org/drawingml/2006/main" xmlns:r="http://schemas.openxmlformats.org/officeDocument/2006/relationships" xmlns:p="http://schemas.openxmlformats.org/presentationml/2006/main">
  <p:tag name="RNRSTYLE" val="Indezine_TM2_Title"/>
</p:tagLst>
</file>

<file path=ppt/tags/tag6.xml><?xml version="1.0" encoding="utf-8"?>
<p:tagLst xmlns:a="http://schemas.openxmlformats.org/drawingml/2006/main" xmlns:r="http://schemas.openxmlformats.org/officeDocument/2006/relationships" xmlns:p="http://schemas.openxmlformats.org/presentationml/2006/main">
  <p:tag name="RNRSTYLE" val="Indezine_TM2_Text"/>
</p:tagLst>
</file>

<file path=ppt/theme/theme1.xml><?xml version="1.0" encoding="utf-8"?>
<a:theme xmlns:a="http://schemas.openxmlformats.org/drawingml/2006/main" name="肺">
  <a:themeElements>
    <a:clrScheme name="肺 2">
      <a:dk1>
        <a:srgbClr val="333333"/>
      </a:dk1>
      <a:lt1>
        <a:srgbClr val="FFFFFF"/>
      </a:lt1>
      <a:dk2>
        <a:srgbClr val="0033CC"/>
      </a:dk2>
      <a:lt2>
        <a:srgbClr val="FFFFFF"/>
      </a:lt2>
      <a:accent1>
        <a:srgbClr val="57C5FF"/>
      </a:accent1>
      <a:accent2>
        <a:srgbClr val="CAB3FF"/>
      </a:accent2>
      <a:accent3>
        <a:srgbClr val="AAADE2"/>
      </a:accent3>
      <a:accent4>
        <a:srgbClr val="DADADA"/>
      </a:accent4>
      <a:accent5>
        <a:srgbClr val="B4DFFF"/>
      </a:accent5>
      <a:accent6>
        <a:srgbClr val="B7A2E7"/>
      </a:accent6>
      <a:hlink>
        <a:srgbClr val="94AFFF"/>
      </a:hlink>
      <a:folHlink>
        <a:srgbClr val="FACBDD"/>
      </a:folHlink>
    </a:clrScheme>
    <a:fontScheme name="肺">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肺 1">
        <a:dk1>
          <a:srgbClr val="333333"/>
        </a:dk1>
        <a:lt1>
          <a:srgbClr val="FFFFFF"/>
        </a:lt1>
        <a:dk2>
          <a:srgbClr val="0033CC"/>
        </a:dk2>
        <a:lt2>
          <a:srgbClr val="FFFFFF"/>
        </a:lt2>
        <a:accent1>
          <a:srgbClr val="5C85FF"/>
        </a:accent1>
        <a:accent2>
          <a:srgbClr val="99B3FF"/>
        </a:accent2>
        <a:accent3>
          <a:srgbClr val="AAADE2"/>
        </a:accent3>
        <a:accent4>
          <a:srgbClr val="DADADA"/>
        </a:accent4>
        <a:accent5>
          <a:srgbClr val="B5C2FF"/>
        </a:accent5>
        <a:accent6>
          <a:srgbClr val="8AA2E7"/>
        </a:accent6>
        <a:hlink>
          <a:srgbClr val="7A9CFF"/>
        </a:hlink>
        <a:folHlink>
          <a:srgbClr val="DEE6FF"/>
        </a:folHlink>
      </a:clrScheme>
      <a:clrMap bg1="dk2" tx1="lt1" bg2="dk1" tx2="lt2" accent1="accent1" accent2="accent2" accent3="accent3" accent4="accent4" accent5="accent5" accent6="accent6" hlink="hlink" folHlink="folHlink"/>
    </a:extraClrScheme>
    <a:extraClrScheme>
      <a:clrScheme name="肺 2">
        <a:dk1>
          <a:srgbClr val="333333"/>
        </a:dk1>
        <a:lt1>
          <a:srgbClr val="FFFFFF"/>
        </a:lt1>
        <a:dk2>
          <a:srgbClr val="0033CC"/>
        </a:dk2>
        <a:lt2>
          <a:srgbClr val="FFFFFF"/>
        </a:lt2>
        <a:accent1>
          <a:srgbClr val="57C5FF"/>
        </a:accent1>
        <a:accent2>
          <a:srgbClr val="CAB3FF"/>
        </a:accent2>
        <a:accent3>
          <a:srgbClr val="AAADE2"/>
        </a:accent3>
        <a:accent4>
          <a:srgbClr val="DADADA"/>
        </a:accent4>
        <a:accent5>
          <a:srgbClr val="B4DFFF"/>
        </a:accent5>
        <a:accent6>
          <a:srgbClr val="B7A2E7"/>
        </a:accent6>
        <a:hlink>
          <a:srgbClr val="94AFFF"/>
        </a:hlink>
        <a:folHlink>
          <a:srgbClr val="FACBDD"/>
        </a:folHlink>
      </a:clrScheme>
      <a:clrMap bg1="dk2" tx1="lt1" bg2="dk1" tx2="lt2" accent1="accent1" accent2="accent2" accent3="accent3" accent4="accent4" accent5="accent5" accent6="accent6" hlink="hlink" folHlink="folHlink"/>
    </a:extraClrScheme>
    <a:extraClrScheme>
      <a:clrScheme name="肺 3">
        <a:dk1>
          <a:srgbClr val="333333"/>
        </a:dk1>
        <a:lt1>
          <a:srgbClr val="FFFFFF"/>
        </a:lt1>
        <a:dk2>
          <a:srgbClr val="0033CC"/>
        </a:dk2>
        <a:lt2>
          <a:srgbClr val="FFFFFF"/>
        </a:lt2>
        <a:accent1>
          <a:srgbClr val="FBE356"/>
        </a:accent1>
        <a:accent2>
          <a:srgbClr val="BFCFFF"/>
        </a:accent2>
        <a:accent3>
          <a:srgbClr val="AAADE2"/>
        </a:accent3>
        <a:accent4>
          <a:srgbClr val="DADADA"/>
        </a:accent4>
        <a:accent5>
          <a:srgbClr val="FDEFB4"/>
        </a:accent5>
        <a:accent6>
          <a:srgbClr val="ADBBE7"/>
        </a:accent6>
        <a:hlink>
          <a:srgbClr val="F9C79E"/>
        </a:hlink>
        <a:folHlink>
          <a:srgbClr val="B7EB46"/>
        </a:folHlink>
      </a:clrScheme>
      <a:clrMap bg1="dk2" tx1="lt1" bg2="dk1" tx2="lt2" accent1="accent1" accent2="accent2" accent3="accent3" accent4="accent4" accent5="accent5" accent6="accent6" hlink="hlink" folHlink="folHlink"/>
    </a:extraClrScheme>
    <a:extraClrScheme>
      <a:clrScheme name="肺 4">
        <a:dk1>
          <a:srgbClr val="333333"/>
        </a:dk1>
        <a:lt1>
          <a:srgbClr val="FFFFFF"/>
        </a:lt1>
        <a:dk2>
          <a:srgbClr val="0033CC"/>
        </a:dk2>
        <a:lt2>
          <a:srgbClr val="FFFFFF"/>
        </a:lt2>
        <a:accent1>
          <a:srgbClr val="A3BAFF"/>
        </a:accent1>
        <a:accent2>
          <a:srgbClr val="FFBFD6"/>
        </a:accent2>
        <a:accent3>
          <a:srgbClr val="AAADE2"/>
        </a:accent3>
        <a:accent4>
          <a:srgbClr val="DADADA"/>
        </a:accent4>
        <a:accent5>
          <a:srgbClr val="CED9FF"/>
        </a:accent5>
        <a:accent6>
          <a:srgbClr val="E7ADC2"/>
        </a:accent6>
        <a:hlink>
          <a:srgbClr val="AEE075"/>
        </a:hlink>
        <a:folHlink>
          <a:srgbClr val="FFCF75"/>
        </a:folHlink>
      </a:clrScheme>
      <a:clrMap bg1="dk2" tx1="lt1" bg2="dk1" tx2="lt2" accent1="accent1" accent2="accent2" accent3="accent3" accent4="accent4" accent5="accent5" accent6="accent6" hlink="hlink" folHlink="folHlink"/>
    </a:extraClrScheme>
    <a:extraClrScheme>
      <a:clrScheme name="肺 5">
        <a:dk1>
          <a:srgbClr val="000000"/>
        </a:dk1>
        <a:lt1>
          <a:srgbClr val="FFFFFF"/>
        </a:lt1>
        <a:dk2>
          <a:srgbClr val="000000"/>
        </a:dk2>
        <a:lt2>
          <a:srgbClr val="CCCCCC"/>
        </a:lt2>
        <a:accent1>
          <a:srgbClr val="5C85FF"/>
        </a:accent1>
        <a:accent2>
          <a:srgbClr val="99B3FF"/>
        </a:accent2>
        <a:accent3>
          <a:srgbClr val="FFFFFF"/>
        </a:accent3>
        <a:accent4>
          <a:srgbClr val="000000"/>
        </a:accent4>
        <a:accent5>
          <a:srgbClr val="B5C2FF"/>
        </a:accent5>
        <a:accent6>
          <a:srgbClr val="8AA2E7"/>
        </a:accent6>
        <a:hlink>
          <a:srgbClr val="7A9CFF"/>
        </a:hlink>
        <a:folHlink>
          <a:srgbClr val="DEE6FF"/>
        </a:folHlink>
      </a:clrScheme>
      <a:clrMap bg1="lt1" tx1="dk1" bg2="lt2" tx2="dk2" accent1="accent1" accent2="accent2" accent3="accent3" accent4="accent4" accent5="accent5" accent6="accent6" hlink="hlink" folHlink="folHlink"/>
    </a:extraClrScheme>
    <a:extraClrScheme>
      <a:clrScheme name="肺 6">
        <a:dk1>
          <a:srgbClr val="000000"/>
        </a:dk1>
        <a:lt1>
          <a:srgbClr val="FFFFFF"/>
        </a:lt1>
        <a:dk2>
          <a:srgbClr val="000000"/>
        </a:dk2>
        <a:lt2>
          <a:srgbClr val="CCCCCC"/>
        </a:lt2>
        <a:accent1>
          <a:srgbClr val="57C5FF"/>
        </a:accent1>
        <a:accent2>
          <a:srgbClr val="CAB3FF"/>
        </a:accent2>
        <a:accent3>
          <a:srgbClr val="FFFFFF"/>
        </a:accent3>
        <a:accent4>
          <a:srgbClr val="000000"/>
        </a:accent4>
        <a:accent5>
          <a:srgbClr val="B4DFFF"/>
        </a:accent5>
        <a:accent6>
          <a:srgbClr val="B7A2E7"/>
        </a:accent6>
        <a:hlink>
          <a:srgbClr val="94AFFF"/>
        </a:hlink>
        <a:folHlink>
          <a:srgbClr val="FACBDD"/>
        </a:folHlink>
      </a:clrScheme>
      <a:clrMap bg1="lt1" tx1="dk1" bg2="lt2" tx2="dk2" accent1="accent1" accent2="accent2" accent3="accent3" accent4="accent4" accent5="accent5" accent6="accent6" hlink="hlink" folHlink="folHlink"/>
    </a:extraClrScheme>
    <a:extraClrScheme>
      <a:clrScheme name="肺 7">
        <a:dk1>
          <a:srgbClr val="000000"/>
        </a:dk1>
        <a:lt1>
          <a:srgbClr val="FFFFFF"/>
        </a:lt1>
        <a:dk2>
          <a:srgbClr val="000000"/>
        </a:dk2>
        <a:lt2>
          <a:srgbClr val="CCCCCC"/>
        </a:lt2>
        <a:accent1>
          <a:srgbClr val="FBE356"/>
        </a:accent1>
        <a:accent2>
          <a:srgbClr val="BFCFFF"/>
        </a:accent2>
        <a:accent3>
          <a:srgbClr val="FFFFFF"/>
        </a:accent3>
        <a:accent4>
          <a:srgbClr val="000000"/>
        </a:accent4>
        <a:accent5>
          <a:srgbClr val="FDEFB4"/>
        </a:accent5>
        <a:accent6>
          <a:srgbClr val="ADBBE7"/>
        </a:accent6>
        <a:hlink>
          <a:srgbClr val="F9C79E"/>
        </a:hlink>
        <a:folHlink>
          <a:srgbClr val="B7EB46"/>
        </a:folHlink>
      </a:clrScheme>
      <a:clrMap bg1="lt1" tx1="dk1" bg2="lt2" tx2="dk2" accent1="accent1" accent2="accent2" accent3="accent3" accent4="accent4" accent5="accent5" accent6="accent6" hlink="hlink" folHlink="folHlink"/>
    </a:extraClrScheme>
    <a:extraClrScheme>
      <a:clrScheme name="肺 8">
        <a:dk1>
          <a:srgbClr val="000000"/>
        </a:dk1>
        <a:lt1>
          <a:srgbClr val="FFFFFF"/>
        </a:lt1>
        <a:dk2>
          <a:srgbClr val="000000"/>
        </a:dk2>
        <a:lt2>
          <a:srgbClr val="CCCCCC"/>
        </a:lt2>
        <a:accent1>
          <a:srgbClr val="A3BAFF"/>
        </a:accent1>
        <a:accent2>
          <a:srgbClr val="FFBFD6"/>
        </a:accent2>
        <a:accent3>
          <a:srgbClr val="FFFFFF"/>
        </a:accent3>
        <a:accent4>
          <a:srgbClr val="000000"/>
        </a:accent4>
        <a:accent5>
          <a:srgbClr val="CED9FF"/>
        </a:accent5>
        <a:accent6>
          <a:srgbClr val="E7ADC2"/>
        </a:accent6>
        <a:hlink>
          <a:srgbClr val="AEE075"/>
        </a:hlink>
        <a:folHlink>
          <a:srgbClr val="FFCF7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Default Design">
  <a:themeElements>
    <a:clrScheme name="1_Default Design 2">
      <a:dk1>
        <a:srgbClr val="333333"/>
      </a:dk1>
      <a:lt1>
        <a:srgbClr val="FFFFFF"/>
      </a:lt1>
      <a:dk2>
        <a:srgbClr val="0033CC"/>
      </a:dk2>
      <a:lt2>
        <a:srgbClr val="FFFFFF"/>
      </a:lt2>
      <a:accent1>
        <a:srgbClr val="57C5FF"/>
      </a:accent1>
      <a:accent2>
        <a:srgbClr val="CAB3FF"/>
      </a:accent2>
      <a:accent3>
        <a:srgbClr val="AAADE2"/>
      </a:accent3>
      <a:accent4>
        <a:srgbClr val="DADADA"/>
      </a:accent4>
      <a:accent5>
        <a:srgbClr val="B4DFFF"/>
      </a:accent5>
      <a:accent6>
        <a:srgbClr val="B7A2E7"/>
      </a:accent6>
      <a:hlink>
        <a:srgbClr val="94AFFF"/>
      </a:hlink>
      <a:folHlink>
        <a:srgbClr val="FACBDD"/>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ja-JP"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ja-JP" sz="1800" b="0" i="0" u="none" strike="noStrike" cap="none" normalizeH="0" baseline="0" smtClean="0">
            <a:ln>
              <a:noFill/>
            </a:ln>
            <a:solidFill>
              <a:schemeClr val="tx1"/>
            </a:solidFill>
            <a:effectLst/>
            <a:latin typeface="Arial" charset="0"/>
          </a:defRPr>
        </a:defPPr>
      </a:lstStyle>
    </a:lnDef>
  </a:objectDefaults>
  <a:extraClrSchemeLst>
    <a:extraClrScheme>
      <a:clrScheme name="1_Default Design 1">
        <a:dk1>
          <a:srgbClr val="333333"/>
        </a:dk1>
        <a:lt1>
          <a:srgbClr val="FFFFFF"/>
        </a:lt1>
        <a:dk2>
          <a:srgbClr val="0033CC"/>
        </a:dk2>
        <a:lt2>
          <a:srgbClr val="FFFFFF"/>
        </a:lt2>
        <a:accent1>
          <a:srgbClr val="5C85FF"/>
        </a:accent1>
        <a:accent2>
          <a:srgbClr val="99B3FF"/>
        </a:accent2>
        <a:accent3>
          <a:srgbClr val="AAADE2"/>
        </a:accent3>
        <a:accent4>
          <a:srgbClr val="DADADA"/>
        </a:accent4>
        <a:accent5>
          <a:srgbClr val="B5C2FF"/>
        </a:accent5>
        <a:accent6>
          <a:srgbClr val="8AA2E7"/>
        </a:accent6>
        <a:hlink>
          <a:srgbClr val="7A9CFF"/>
        </a:hlink>
        <a:folHlink>
          <a:srgbClr val="DEE6FF"/>
        </a:folHlink>
      </a:clrScheme>
      <a:clrMap bg1="dk2" tx1="lt1" bg2="dk1" tx2="lt2" accent1="accent1" accent2="accent2" accent3="accent3" accent4="accent4" accent5="accent5" accent6="accent6" hlink="hlink" folHlink="folHlink"/>
    </a:extraClrScheme>
    <a:extraClrScheme>
      <a:clrScheme name="1_Default Design 2">
        <a:dk1>
          <a:srgbClr val="333333"/>
        </a:dk1>
        <a:lt1>
          <a:srgbClr val="FFFFFF"/>
        </a:lt1>
        <a:dk2>
          <a:srgbClr val="0033CC"/>
        </a:dk2>
        <a:lt2>
          <a:srgbClr val="FFFFFF"/>
        </a:lt2>
        <a:accent1>
          <a:srgbClr val="57C5FF"/>
        </a:accent1>
        <a:accent2>
          <a:srgbClr val="CAB3FF"/>
        </a:accent2>
        <a:accent3>
          <a:srgbClr val="AAADE2"/>
        </a:accent3>
        <a:accent4>
          <a:srgbClr val="DADADA"/>
        </a:accent4>
        <a:accent5>
          <a:srgbClr val="B4DFFF"/>
        </a:accent5>
        <a:accent6>
          <a:srgbClr val="B7A2E7"/>
        </a:accent6>
        <a:hlink>
          <a:srgbClr val="94AFFF"/>
        </a:hlink>
        <a:folHlink>
          <a:srgbClr val="FACBDD"/>
        </a:folHlink>
      </a:clrScheme>
      <a:clrMap bg1="dk2" tx1="lt1" bg2="dk1" tx2="lt2" accent1="accent1" accent2="accent2" accent3="accent3" accent4="accent4" accent5="accent5" accent6="accent6" hlink="hlink" folHlink="folHlink"/>
    </a:extraClrScheme>
    <a:extraClrScheme>
      <a:clrScheme name="1_Default Design 3">
        <a:dk1>
          <a:srgbClr val="333333"/>
        </a:dk1>
        <a:lt1>
          <a:srgbClr val="FFFFFF"/>
        </a:lt1>
        <a:dk2>
          <a:srgbClr val="0033CC"/>
        </a:dk2>
        <a:lt2>
          <a:srgbClr val="FFFFFF"/>
        </a:lt2>
        <a:accent1>
          <a:srgbClr val="FBE356"/>
        </a:accent1>
        <a:accent2>
          <a:srgbClr val="BFCFFF"/>
        </a:accent2>
        <a:accent3>
          <a:srgbClr val="AAADE2"/>
        </a:accent3>
        <a:accent4>
          <a:srgbClr val="DADADA"/>
        </a:accent4>
        <a:accent5>
          <a:srgbClr val="FDEFB4"/>
        </a:accent5>
        <a:accent6>
          <a:srgbClr val="ADBBE7"/>
        </a:accent6>
        <a:hlink>
          <a:srgbClr val="F9C79E"/>
        </a:hlink>
        <a:folHlink>
          <a:srgbClr val="B7EB46"/>
        </a:folHlink>
      </a:clrScheme>
      <a:clrMap bg1="dk2" tx1="lt1" bg2="dk1" tx2="lt2" accent1="accent1" accent2="accent2" accent3="accent3" accent4="accent4" accent5="accent5" accent6="accent6" hlink="hlink" folHlink="folHlink"/>
    </a:extraClrScheme>
    <a:extraClrScheme>
      <a:clrScheme name="1_Default Design 4">
        <a:dk1>
          <a:srgbClr val="333333"/>
        </a:dk1>
        <a:lt1>
          <a:srgbClr val="FFFFFF"/>
        </a:lt1>
        <a:dk2>
          <a:srgbClr val="0033CC"/>
        </a:dk2>
        <a:lt2>
          <a:srgbClr val="FFFFFF"/>
        </a:lt2>
        <a:accent1>
          <a:srgbClr val="A3BAFF"/>
        </a:accent1>
        <a:accent2>
          <a:srgbClr val="FFBFD6"/>
        </a:accent2>
        <a:accent3>
          <a:srgbClr val="AAADE2"/>
        </a:accent3>
        <a:accent4>
          <a:srgbClr val="DADADA"/>
        </a:accent4>
        <a:accent5>
          <a:srgbClr val="CED9FF"/>
        </a:accent5>
        <a:accent6>
          <a:srgbClr val="E7ADC2"/>
        </a:accent6>
        <a:hlink>
          <a:srgbClr val="AEE075"/>
        </a:hlink>
        <a:folHlink>
          <a:srgbClr val="FFCF75"/>
        </a:folHlink>
      </a:clrScheme>
      <a:clrMap bg1="dk2" tx1="lt1" bg2="dk1" tx2="lt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CCCCCC"/>
        </a:lt2>
        <a:accent1>
          <a:srgbClr val="5C85FF"/>
        </a:accent1>
        <a:accent2>
          <a:srgbClr val="99B3FF"/>
        </a:accent2>
        <a:accent3>
          <a:srgbClr val="FFFFFF"/>
        </a:accent3>
        <a:accent4>
          <a:srgbClr val="000000"/>
        </a:accent4>
        <a:accent5>
          <a:srgbClr val="B5C2FF"/>
        </a:accent5>
        <a:accent6>
          <a:srgbClr val="8AA2E7"/>
        </a:accent6>
        <a:hlink>
          <a:srgbClr val="7A9CFF"/>
        </a:hlink>
        <a:folHlink>
          <a:srgbClr val="DEE6FF"/>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CCCCCC"/>
        </a:lt2>
        <a:accent1>
          <a:srgbClr val="57C5FF"/>
        </a:accent1>
        <a:accent2>
          <a:srgbClr val="CAB3FF"/>
        </a:accent2>
        <a:accent3>
          <a:srgbClr val="FFFFFF"/>
        </a:accent3>
        <a:accent4>
          <a:srgbClr val="000000"/>
        </a:accent4>
        <a:accent5>
          <a:srgbClr val="B4DFFF"/>
        </a:accent5>
        <a:accent6>
          <a:srgbClr val="B7A2E7"/>
        </a:accent6>
        <a:hlink>
          <a:srgbClr val="94AFFF"/>
        </a:hlink>
        <a:folHlink>
          <a:srgbClr val="FACBDD"/>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CCCCCC"/>
        </a:lt2>
        <a:accent1>
          <a:srgbClr val="FBE356"/>
        </a:accent1>
        <a:accent2>
          <a:srgbClr val="BFCFFF"/>
        </a:accent2>
        <a:accent3>
          <a:srgbClr val="FFFFFF"/>
        </a:accent3>
        <a:accent4>
          <a:srgbClr val="000000"/>
        </a:accent4>
        <a:accent5>
          <a:srgbClr val="FDEFB4"/>
        </a:accent5>
        <a:accent6>
          <a:srgbClr val="ADBBE7"/>
        </a:accent6>
        <a:hlink>
          <a:srgbClr val="F9C79E"/>
        </a:hlink>
        <a:folHlink>
          <a:srgbClr val="B7EB46"/>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00"/>
        </a:dk2>
        <a:lt2>
          <a:srgbClr val="CCCCCC"/>
        </a:lt2>
        <a:accent1>
          <a:srgbClr val="A3BAFF"/>
        </a:accent1>
        <a:accent2>
          <a:srgbClr val="FFBFD6"/>
        </a:accent2>
        <a:accent3>
          <a:srgbClr val="FFFFFF"/>
        </a:accent3>
        <a:accent4>
          <a:srgbClr val="000000"/>
        </a:accent4>
        <a:accent5>
          <a:srgbClr val="CED9FF"/>
        </a:accent5>
        <a:accent6>
          <a:srgbClr val="E7ADC2"/>
        </a:accent6>
        <a:hlink>
          <a:srgbClr val="AEE075"/>
        </a:hlink>
        <a:folHlink>
          <a:srgbClr val="FFCF7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9891</TotalTime>
  <Words>2152</Words>
  <Application>Microsoft Macintosh PowerPoint</Application>
  <PresentationFormat>画面に合わせる (4:3)</PresentationFormat>
  <Paragraphs>244</Paragraphs>
  <Slides>34</Slides>
  <Notes>34</Notes>
  <HiddenSlides>0</HiddenSlides>
  <MMClips>3</MMClips>
  <ScaleCrop>false</ScaleCrop>
  <HeadingPairs>
    <vt:vector size="6" baseType="variant">
      <vt:variant>
        <vt:lpstr>使用されているフォント</vt:lpstr>
      </vt:variant>
      <vt:variant>
        <vt:i4>7</vt:i4>
      </vt:variant>
      <vt:variant>
        <vt:lpstr>テーマ</vt:lpstr>
      </vt:variant>
      <vt:variant>
        <vt:i4>3</vt:i4>
      </vt:variant>
      <vt:variant>
        <vt:lpstr>スライド タイトル</vt:lpstr>
      </vt:variant>
      <vt:variant>
        <vt:i4>34</vt:i4>
      </vt:variant>
    </vt:vector>
  </HeadingPairs>
  <TitlesOfParts>
    <vt:vector size="44" baseType="lpstr">
      <vt:lpstr>UD デジタル 教科書体 NK-B</vt:lpstr>
      <vt:lpstr>UD デジタル 教科書体 NP-B</vt:lpstr>
      <vt:lpstr>メイリオ</vt:lpstr>
      <vt:lpstr>Arial</vt:lpstr>
      <vt:lpstr>Calibri</vt:lpstr>
      <vt:lpstr>Calibri Light</vt:lpstr>
      <vt:lpstr>Wingdings</vt:lpstr>
      <vt:lpstr>肺</vt:lpstr>
      <vt:lpstr>2_Default Design</vt:lpstr>
      <vt:lpstr>Office テーマ</vt:lpstr>
      <vt:lpstr>PowerPoint プレゼンテーション</vt:lpstr>
      <vt:lpstr>腹臥位療法とは</vt:lpstr>
      <vt:lpstr>腹臥位療法（PROSEVA study）</vt:lpstr>
      <vt:lpstr>PowerPoint プレゼンテーション</vt:lpstr>
      <vt:lpstr>腹臥位療法の実際</vt:lpstr>
      <vt:lpstr>腹臥位療法の合併症</vt:lpstr>
      <vt:lpstr>安全な腹臥位に必要なこと</vt:lpstr>
      <vt:lpstr>安全な腹臥位に必要なこと</vt:lpstr>
      <vt:lpstr>物品：褥瘡予防の皮膚保護材</vt:lpstr>
      <vt:lpstr>物品：眼球圧迫防止用の枕</vt:lpstr>
      <vt:lpstr>物品：体圧分散用のクッション</vt:lpstr>
      <vt:lpstr>安全な腹臥位に必要なこと</vt:lpstr>
      <vt:lpstr>前処置：皮膚ケア</vt:lpstr>
      <vt:lpstr>保護材の使用例</vt:lpstr>
      <vt:lpstr>前処置：口腔ケア</vt:lpstr>
      <vt:lpstr>前処置：気道ケア</vt:lpstr>
      <vt:lpstr>前処置：尿道バルンケア</vt:lpstr>
      <vt:lpstr>前処置：筋弛緩薬とライン整理</vt:lpstr>
      <vt:lpstr>安全な腹臥位に必要なこと</vt:lpstr>
      <vt:lpstr>回転：人員配置</vt:lpstr>
      <vt:lpstr>回転：患者を移動</vt:lpstr>
      <vt:lpstr>回転：上肢のポジショニング</vt:lpstr>
      <vt:lpstr>回転：まずは側臥位へ</vt:lpstr>
      <vt:lpstr>回転：そして腹臥位へ</vt:lpstr>
      <vt:lpstr>回転：上肢のポジショニング</vt:lpstr>
      <vt:lpstr>回転：モニターやラインの整理</vt:lpstr>
      <vt:lpstr>回転：ポジショニング</vt:lpstr>
      <vt:lpstr>腹臥位中の要注意ポイント</vt:lpstr>
      <vt:lpstr>腹臥位中の要注意ポイント</vt:lpstr>
      <vt:lpstr>腹臥位中の観察項目</vt:lpstr>
      <vt:lpstr>腹臥位療法の実際</vt:lpstr>
      <vt:lpstr>腹臥位から仰臥位へ</vt:lpstr>
      <vt:lpstr>まとめ</vt:lpstr>
      <vt:lpstr>腹臥位実施方法の動画を 学会ホームページでご覧いただけます</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腹臥位</dc:title>
  <dc:creator>堀部達也</dc:creator>
  <cp:lastModifiedBy>橋本 悟</cp:lastModifiedBy>
  <cp:revision>512</cp:revision>
  <cp:lastPrinted>2017-06-05T14:36:31Z</cp:lastPrinted>
  <dcterms:created xsi:type="dcterms:W3CDTF">2015-01-12T13:45:24Z</dcterms:created>
  <dcterms:modified xsi:type="dcterms:W3CDTF">2020-07-28T04:33:44Z</dcterms:modified>
</cp:coreProperties>
</file>