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8" r:id="rId2"/>
    <p:sldMasterId id="2147483710" r:id="rId3"/>
  </p:sldMasterIdLst>
  <p:notesMasterIdLst>
    <p:notesMasterId r:id="rId21"/>
  </p:notesMasterIdLst>
  <p:handoutMasterIdLst>
    <p:handoutMasterId r:id="rId22"/>
  </p:handoutMasterIdLst>
  <p:sldIdLst>
    <p:sldId id="311" r:id="rId4"/>
    <p:sldId id="287" r:id="rId5"/>
    <p:sldId id="1017" r:id="rId6"/>
    <p:sldId id="1020" r:id="rId7"/>
    <p:sldId id="378" r:id="rId8"/>
    <p:sldId id="459" r:id="rId9"/>
    <p:sldId id="460" r:id="rId10"/>
    <p:sldId id="463" r:id="rId11"/>
    <p:sldId id="456" r:id="rId12"/>
    <p:sldId id="364" r:id="rId13"/>
    <p:sldId id="465" r:id="rId14"/>
    <p:sldId id="256" r:id="rId15"/>
    <p:sldId id="474" r:id="rId16"/>
    <p:sldId id="475" r:id="rId17"/>
    <p:sldId id="476" r:id="rId18"/>
    <p:sldId id="261" r:id="rId19"/>
    <p:sldId id="1021" r:id="rId20"/>
  </p:sldIdLst>
  <p:sldSz cx="9144000" cy="6858000" type="screen4x3"/>
  <p:notesSz cx="9866313" cy="673576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400"/>
    <a:srgbClr val="FE9203"/>
    <a:srgbClr val="FFD179"/>
    <a:srgbClr val="C3E5FE"/>
    <a:srgbClr val="0732BD"/>
    <a:srgbClr val="191919"/>
    <a:srgbClr val="FFFF00"/>
    <a:srgbClr val="FFFFFF"/>
    <a:srgbClr val="0732BC"/>
    <a:srgbClr val="0634C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02" autoAdjust="0"/>
    <p:restoredTop sz="93508" autoAdjust="0"/>
  </p:normalViewPr>
  <p:slideViewPr>
    <p:cSldViewPr snapToGrid="0">
      <p:cViewPr varScale="1">
        <p:scale>
          <a:sx n="127" d="100"/>
          <a:sy n="127" d="100"/>
        </p:scale>
        <p:origin x="1936" y="184"/>
      </p:cViewPr>
      <p:guideLst>
        <p:guide orient="horz" pos="2160"/>
        <p:guide pos="2880"/>
      </p:guideLst>
    </p:cSldViewPr>
  </p:slideViewPr>
  <p:notesTextViewPr>
    <p:cViewPr>
      <p:scale>
        <a:sx n="1" d="1"/>
        <a:sy n="1" d="1"/>
      </p:scale>
      <p:origin x="0" y="0"/>
    </p:cViewPr>
  </p:notesTextViewPr>
  <p:sorterViewPr>
    <p:cViewPr>
      <p:scale>
        <a:sx n="140" d="100"/>
        <a:sy n="140" d="100"/>
      </p:scale>
      <p:origin x="0" y="-116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5403" cy="33795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8627" y="0"/>
            <a:ext cx="4275403" cy="337958"/>
          </a:xfrm>
          <a:prstGeom prst="rect">
            <a:avLst/>
          </a:prstGeom>
        </p:spPr>
        <p:txBody>
          <a:bodyPr vert="horz" lIns="91440" tIns="45720" rIns="91440" bIns="45720" rtlCol="0"/>
          <a:lstStyle>
            <a:lvl1pPr algn="r">
              <a:defRPr sz="1200"/>
            </a:lvl1pPr>
          </a:lstStyle>
          <a:p>
            <a:fld id="{6F1ADABD-D309-4CA8-949A-2F2EDDB29447}" type="datetimeFigureOut">
              <a:rPr kumimoji="1" lang="ja-JP" altLang="en-US" smtClean="0"/>
              <a:t>2020/7/28</a:t>
            </a:fld>
            <a:endParaRPr kumimoji="1" lang="ja-JP" altLang="en-US"/>
          </a:p>
        </p:txBody>
      </p:sp>
      <p:sp>
        <p:nvSpPr>
          <p:cNvPr id="4" name="フッター プレースホルダー 3"/>
          <p:cNvSpPr>
            <a:spLocks noGrp="1"/>
          </p:cNvSpPr>
          <p:nvPr>
            <p:ph type="ftr" sz="quarter" idx="2"/>
          </p:nvPr>
        </p:nvSpPr>
        <p:spPr>
          <a:xfrm>
            <a:off x="1" y="6397807"/>
            <a:ext cx="4275403" cy="33795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8627" y="6397807"/>
            <a:ext cx="4275403" cy="337957"/>
          </a:xfrm>
          <a:prstGeom prst="rect">
            <a:avLst/>
          </a:prstGeom>
        </p:spPr>
        <p:txBody>
          <a:bodyPr vert="horz" lIns="91440" tIns="45720" rIns="91440" bIns="45720" rtlCol="0" anchor="b"/>
          <a:lstStyle>
            <a:lvl1pPr algn="r">
              <a:defRPr sz="1200"/>
            </a:lvl1pPr>
          </a:lstStyle>
          <a:p>
            <a:fld id="{7578CCF5-5D66-4BC1-881B-6DAA2933B876}" type="slidenum">
              <a:rPr kumimoji="1" lang="ja-JP" altLang="en-US" smtClean="0"/>
              <a:t>‹#›</a:t>
            </a:fld>
            <a:endParaRPr kumimoji="1" lang="ja-JP" altLang="en-US"/>
          </a:p>
        </p:txBody>
      </p:sp>
    </p:spTree>
    <p:extLst>
      <p:ext uri="{BB962C8B-B14F-4D97-AF65-F5344CB8AC3E}">
        <p14:creationId xmlns:p14="http://schemas.microsoft.com/office/powerpoint/2010/main" val="3099414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4276255" cy="33814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7733" y="0"/>
            <a:ext cx="4276254" cy="338143"/>
          </a:xfrm>
          <a:prstGeom prst="rect">
            <a:avLst/>
          </a:prstGeom>
        </p:spPr>
        <p:txBody>
          <a:bodyPr vert="horz" lIns="91440" tIns="45720" rIns="91440" bIns="45720" rtlCol="0"/>
          <a:lstStyle>
            <a:lvl1pPr algn="r">
              <a:defRPr sz="1200"/>
            </a:lvl1pPr>
          </a:lstStyle>
          <a:p>
            <a:fld id="{A547B3DE-16C5-43C8-9378-6DF91AE2FC1D}" type="datetimeFigureOut">
              <a:rPr kumimoji="1" lang="ja-JP" altLang="en-US" smtClean="0"/>
              <a:t>2020/7/28</a:t>
            </a:fld>
            <a:endParaRPr kumimoji="1" lang="ja-JP" altLang="en-US"/>
          </a:p>
        </p:txBody>
      </p:sp>
      <p:sp>
        <p:nvSpPr>
          <p:cNvPr id="4" name="スライド イメージ プレースホルダー 3"/>
          <p:cNvSpPr>
            <a:spLocks noGrp="1" noRot="1" noChangeAspect="1"/>
          </p:cNvSpPr>
          <p:nvPr>
            <p:ph type="sldImg" idx="2"/>
          </p:nvPr>
        </p:nvSpPr>
        <p:spPr>
          <a:xfrm>
            <a:off x="3417888" y="841375"/>
            <a:ext cx="3030537" cy="22733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985934" y="3241620"/>
            <a:ext cx="7894446" cy="265203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6397620"/>
            <a:ext cx="4276255" cy="338143"/>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7733" y="6397620"/>
            <a:ext cx="4276254" cy="338143"/>
          </a:xfrm>
          <a:prstGeom prst="rect">
            <a:avLst/>
          </a:prstGeom>
        </p:spPr>
        <p:txBody>
          <a:bodyPr vert="horz" lIns="91440" tIns="45720" rIns="91440" bIns="45720" rtlCol="0" anchor="b"/>
          <a:lstStyle>
            <a:lvl1pPr algn="r">
              <a:defRPr sz="1200"/>
            </a:lvl1pPr>
          </a:lstStyle>
          <a:p>
            <a:fld id="{BEAB26C2-08C3-4345-B0C7-89FCE0EA9467}" type="slidenum">
              <a:rPr kumimoji="1" lang="ja-JP" altLang="en-US" smtClean="0"/>
              <a:t>‹#›</a:t>
            </a:fld>
            <a:endParaRPr kumimoji="1" lang="ja-JP" altLang="en-US"/>
          </a:p>
        </p:txBody>
      </p:sp>
    </p:spTree>
    <p:extLst>
      <p:ext uri="{BB962C8B-B14F-4D97-AF65-F5344CB8AC3E}">
        <p14:creationId xmlns:p14="http://schemas.microsoft.com/office/powerpoint/2010/main" val="371595667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a:p>
        </p:txBody>
      </p:sp>
      <p:sp>
        <p:nvSpPr>
          <p:cNvPr id="809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kumimoji="1" sz="1200">
                <a:solidFill>
                  <a:schemeClr val="tx1"/>
                </a:solidFill>
                <a:latin typeface="Calibri" panose="020F0502020204030204" pitchFamily="34" charset="0"/>
                <a:ea typeface="ＭＳ Ｐゴシック" panose="020B0600070205080204" pitchFamily="50" charset="-128"/>
              </a:defRPr>
            </a:lvl1pPr>
            <a:lvl2pPr marL="742950" indent="-285750">
              <a:spcBef>
                <a:spcPct val="30000"/>
              </a:spcBef>
              <a:defRPr kumimoji="1" sz="1200">
                <a:solidFill>
                  <a:schemeClr val="tx1"/>
                </a:solidFill>
                <a:latin typeface="Calibri" panose="020F0502020204030204" pitchFamily="34" charset="0"/>
                <a:ea typeface="ＭＳ Ｐゴシック" panose="020B0600070205080204" pitchFamily="50" charset="-128"/>
              </a:defRPr>
            </a:lvl2pPr>
            <a:lvl3pPr marL="11430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3pPr>
            <a:lvl4pPr marL="16002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4pPr>
            <a:lvl5pPr marL="2057400" indent="-228600">
              <a:spcBef>
                <a:spcPct val="30000"/>
              </a:spcBef>
              <a:defRPr kumimoji="1" sz="1200">
                <a:solidFill>
                  <a:schemeClr val="tx1"/>
                </a:solidFill>
                <a:latin typeface="Calibri" panose="020F0502020204030204" pitchFamily="34" charset="0"/>
                <a:ea typeface="ＭＳ Ｐゴシック" panose="020B0600070205080204" pitchFamily="50" charset="-128"/>
              </a:defRPr>
            </a:lvl5pPr>
            <a:lvl6pPr marL="25146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6pPr>
            <a:lvl7pPr marL="29718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7pPr>
            <a:lvl8pPr marL="34290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8pPr>
            <a:lvl9pPr marL="3886200" indent="-228600" eaLnBrk="0" fontAlgn="base" hangingPunct="0">
              <a:spcBef>
                <a:spcPct val="30000"/>
              </a:spcBef>
              <a:spcAft>
                <a:spcPct val="0"/>
              </a:spcAft>
              <a:defRPr kumimoji="1" sz="1200">
                <a:solidFill>
                  <a:schemeClr val="tx1"/>
                </a:solidFill>
                <a:latin typeface="Calibri" panose="020F0502020204030204" pitchFamily="34" charset="0"/>
                <a:ea typeface="ＭＳ Ｐゴシック" panose="020B0600070205080204" pitchFamily="50" charset="-128"/>
              </a:defRPr>
            </a:lvl9pPr>
          </a:lstStyle>
          <a:p>
            <a:pPr>
              <a:spcBef>
                <a:spcPct val="0"/>
              </a:spcBef>
            </a:pPr>
            <a:fld id="{685DC87D-8816-4BCC-95FF-E558A7D4497B}" type="slidenum">
              <a:rPr lang="ja-JP" altLang="en-US" smtClean="0">
                <a:latin typeface="Arial" panose="020B0604020202020204" pitchFamily="34" charset="0"/>
              </a:rPr>
              <a:pPr>
                <a:spcBef>
                  <a:spcPct val="0"/>
                </a:spcBef>
              </a:pPr>
              <a:t>9</a:t>
            </a:fld>
            <a:endParaRPr lang="en-US" altLang="ja-JP">
              <a:latin typeface="Arial" panose="020B0604020202020204" pitchFamily="34" charset="0"/>
            </a:endParaRPr>
          </a:p>
        </p:txBody>
      </p:sp>
    </p:spTree>
    <p:extLst>
      <p:ext uri="{BB962C8B-B14F-4D97-AF65-F5344CB8AC3E}">
        <p14:creationId xmlns:p14="http://schemas.microsoft.com/office/powerpoint/2010/main" val="25642534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BEAB26C2-08C3-4345-B0C7-89FCE0EA9467}" type="slidenum">
              <a:rPr kumimoji="1" lang="ja-JP" altLang="en-US" smtClean="0"/>
              <a:t>11</a:t>
            </a:fld>
            <a:endParaRPr kumimoji="1" lang="ja-JP" altLang="en-US"/>
          </a:p>
        </p:txBody>
      </p:sp>
    </p:spTree>
    <p:extLst>
      <p:ext uri="{BB962C8B-B14F-4D97-AF65-F5344CB8AC3E}">
        <p14:creationId xmlns:p14="http://schemas.microsoft.com/office/powerpoint/2010/main" val="21623849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3554" name="Rectangle 2"/>
          <p:cNvSpPr>
            <a:spLocks noGrp="1" noChangeArrowheads="1"/>
          </p:cNvSpPr>
          <p:nvPr>
            <p:ph type="ctrTitle"/>
          </p:nvPr>
        </p:nvSpPr>
        <p:spPr>
          <a:xfrm>
            <a:off x="2701925" y="2130427"/>
            <a:ext cx="4800600" cy="1470025"/>
          </a:xfrm>
        </p:spPr>
        <p:txBody>
          <a:bodyPr/>
          <a:lstStyle>
            <a:lvl1pPr>
              <a:buClr>
                <a:srgbClr val="FFFFFF"/>
              </a:buClr>
              <a:defRPr/>
            </a:lvl1pPr>
          </a:lstStyle>
          <a:p>
            <a:r>
              <a:rPr lang="ja-JP" altLang="en-US"/>
              <a:t>マスタ タイトルの書式設定</a:t>
            </a:r>
          </a:p>
        </p:txBody>
      </p:sp>
      <p:sp>
        <p:nvSpPr>
          <p:cNvPr id="23555" name="Rectangle 3"/>
          <p:cNvSpPr>
            <a:spLocks noGrp="1" noChangeArrowheads="1"/>
          </p:cNvSpPr>
          <p:nvPr>
            <p:ph type="subTitle" idx="1"/>
          </p:nvPr>
        </p:nvSpPr>
        <p:spPr>
          <a:xfrm>
            <a:off x="2701925" y="3886200"/>
            <a:ext cx="4114800" cy="1752600"/>
          </a:xfrm>
        </p:spPr>
        <p:txBody>
          <a:bodyPr/>
          <a:lstStyle>
            <a:lvl1pPr marL="0" indent="0">
              <a:buClr>
                <a:srgbClr val="FFFFFF"/>
              </a:buClr>
              <a:buFontTx/>
              <a:buNone/>
              <a:defRPr/>
            </a:lvl1pPr>
          </a:lstStyle>
          <a:p>
            <a:r>
              <a:rPr lang="ja-JP" altLang="en-US"/>
              <a:t>マスタ サブタイトルの書式設定</a:t>
            </a:r>
          </a:p>
        </p:txBody>
      </p:sp>
      <p:sp>
        <p:nvSpPr>
          <p:cNvPr id="4" name="Rectangle 4"/>
          <p:cNvSpPr>
            <a:spLocks noGrp="1" noChangeArrowheads="1"/>
          </p:cNvSpPr>
          <p:nvPr>
            <p:ph type="dt" sz="half" idx="10"/>
          </p:nvPr>
        </p:nvSpPr>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p:txBody>
          <a:bodyPr/>
          <a:lstStyle>
            <a:lvl1pPr>
              <a:defRPr/>
            </a:lvl1pPr>
          </a:lstStyle>
          <a:p>
            <a:fld id="{4E12AD94-E0B3-4121-9BE2-ED1F003B72D1}"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6200947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62689AD-072A-45B1-A95D-8070A5BCB36D}"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25899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439025" y="274639"/>
            <a:ext cx="1581150" cy="5851525"/>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2693989" y="274639"/>
            <a:ext cx="4592637" cy="5851525"/>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5CC39A9A-A6A4-4627-95C3-026035EA856F}"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7337421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2703513" y="274638"/>
            <a:ext cx="6316662"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2693989" y="1600202"/>
            <a:ext cx="6326187" cy="4525963"/>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BB760B3-E46F-4D32-BD46-C92F64BCE15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27218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hart" preserve="1">
  <p:cSld name="タイトル、テキスト、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2703513" y="274638"/>
            <a:ext cx="6316662" cy="1143000"/>
          </a:xfrm>
        </p:spPr>
        <p:txBody>
          <a:bodyPr/>
          <a:lstStyle/>
          <a:p>
            <a:r>
              <a:rPr lang="ja-JP" altLang="en-US"/>
              <a:t>マスタ タイトルの書式設定</a:t>
            </a:r>
          </a:p>
        </p:txBody>
      </p:sp>
      <p:sp>
        <p:nvSpPr>
          <p:cNvPr id="3" name="テキスト プレースホルダ 2"/>
          <p:cNvSpPr>
            <a:spLocks noGrp="1"/>
          </p:cNvSpPr>
          <p:nvPr>
            <p:ph type="body" sz="half" idx="1"/>
          </p:nvPr>
        </p:nvSpPr>
        <p:spPr>
          <a:xfrm>
            <a:off x="2693988" y="1600202"/>
            <a:ext cx="3086100" cy="4525963"/>
          </a:xfrm>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グラフ プレースホルダ 3"/>
          <p:cNvSpPr>
            <a:spLocks noGrp="1"/>
          </p:cNvSpPr>
          <p:nvPr>
            <p:ph type="chart" sz="half" idx="2"/>
          </p:nvPr>
        </p:nvSpPr>
        <p:spPr>
          <a:xfrm>
            <a:off x="5932489" y="1600202"/>
            <a:ext cx="3087687" cy="4525963"/>
          </a:xfrm>
        </p:spPr>
        <p:txBody>
          <a:bodyPr/>
          <a:lstStyle/>
          <a:p>
            <a:pPr lvl="0"/>
            <a:endParaRPr lang="ja-JP" alt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235FE621-C646-4A7D-B56B-587FF68EC520}"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508697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FFFFFF"/>
              </a:solidFill>
            </a:endParaRPr>
          </a:p>
        </p:txBody>
      </p:sp>
      <p:sp>
        <p:nvSpPr>
          <p:cNvPr id="30723" name="Rectangle 3"/>
          <p:cNvSpPr>
            <a:spLocks noGrp="1" noChangeArrowheads="1"/>
          </p:cNvSpPr>
          <p:nvPr>
            <p:ph type="ctrTitle"/>
            <p:custDataLst>
              <p:tags r:id="rId1"/>
            </p:custDataLst>
          </p:nvPr>
        </p:nvSpPr>
        <p:spPr>
          <a:xfrm>
            <a:off x="455613" y="2130427"/>
            <a:ext cx="7313612" cy="1470025"/>
          </a:xfrm>
        </p:spPr>
        <p:txBody>
          <a:bodyPr/>
          <a:lstStyle>
            <a:lvl1pPr>
              <a:defRPr/>
            </a:lvl1pPr>
          </a:lstStyle>
          <a:p>
            <a:pPr lvl="0"/>
            <a:r>
              <a:rPr lang="en-US" altLang="ja-JP" noProof="0"/>
              <a:t>Click to edit Master title style</a:t>
            </a:r>
          </a:p>
        </p:txBody>
      </p:sp>
      <p:sp>
        <p:nvSpPr>
          <p:cNvPr id="30724" name="Rectangle 4"/>
          <p:cNvSpPr>
            <a:spLocks noGrp="1" noChangeArrowheads="1"/>
          </p:cNvSpPr>
          <p:nvPr>
            <p:ph type="subTitle" idx="1"/>
            <p:custDataLst>
              <p:tags r:id="rId2"/>
            </p:custDataLst>
          </p:nvPr>
        </p:nvSpPr>
        <p:spPr>
          <a:xfrm>
            <a:off x="455613" y="3886200"/>
            <a:ext cx="7313612" cy="1752600"/>
          </a:xfrm>
        </p:spPr>
        <p:txBody>
          <a:bodyPr/>
          <a:lstStyle>
            <a:lvl1pPr marL="0" indent="0">
              <a:buClr>
                <a:srgbClr val="FFFFFF"/>
              </a:buClr>
              <a:buFontTx/>
              <a:buNone/>
              <a:defRPr/>
            </a:lvl1pPr>
          </a:lstStyle>
          <a:p>
            <a:pPr lvl="0"/>
            <a:r>
              <a:rPr lang="en-US" altLang="ja-JP" noProof="0"/>
              <a:t>Click to edit Master subtitle style</a:t>
            </a:r>
          </a:p>
        </p:txBody>
      </p:sp>
      <p:sp>
        <p:nvSpPr>
          <p:cNvPr id="30725" name="Rectangle 5"/>
          <p:cNvSpPr>
            <a:spLocks noGrp="1" noChangeArrowheads="1"/>
          </p:cNvSpPr>
          <p:nvPr>
            <p:ph type="dt" sz="half" idx="2"/>
          </p:nvPr>
        </p:nvSpPr>
        <p:spPr/>
        <p:txBody>
          <a:bodyPr/>
          <a:lstStyle>
            <a:lvl1pPr>
              <a:defRPr/>
            </a:lvl1pPr>
          </a:lstStyle>
          <a:p>
            <a:endParaRPr lang="en-US" altLang="ja-JP">
              <a:solidFill>
                <a:srgbClr val="FFFFFF"/>
              </a:solidFill>
            </a:endParaRPr>
          </a:p>
        </p:txBody>
      </p:sp>
      <p:sp>
        <p:nvSpPr>
          <p:cNvPr id="30726" name="Rectangle 6"/>
          <p:cNvSpPr>
            <a:spLocks noGrp="1" noChangeArrowheads="1"/>
          </p:cNvSpPr>
          <p:nvPr>
            <p:ph type="ftr" sz="quarter" idx="3"/>
          </p:nvPr>
        </p:nvSpPr>
        <p:spPr/>
        <p:txBody>
          <a:bodyPr/>
          <a:lstStyle>
            <a:lvl1pPr>
              <a:defRPr/>
            </a:lvl1pPr>
          </a:lstStyle>
          <a:p>
            <a:endParaRPr lang="en-US" altLang="ja-JP">
              <a:solidFill>
                <a:srgbClr val="FFFFFF"/>
              </a:solidFill>
            </a:endParaRPr>
          </a:p>
        </p:txBody>
      </p:sp>
      <p:sp>
        <p:nvSpPr>
          <p:cNvPr id="30727" name="Rectangle 7"/>
          <p:cNvSpPr>
            <a:spLocks noGrp="1" noChangeArrowheads="1"/>
          </p:cNvSpPr>
          <p:nvPr>
            <p:ph type="sldNum" sz="quarter" idx="4"/>
          </p:nvPr>
        </p:nvSpPr>
        <p:spPr/>
        <p:txBody>
          <a:bodyPr/>
          <a:lstStyle>
            <a:lvl1pPr>
              <a:defRPr/>
            </a:lvl1pPr>
          </a:lstStyle>
          <a:p>
            <a:fld id="{C6D6E4C0-557C-44D5-BE07-706A86307703}"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4474450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09B8EB85-E6BB-49C8-977B-DA6BFD9FFA6D}"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2047760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81044DBE-4F81-4938-84BD-64C1AB0076E1}"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9181504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ー 2"/>
          <p:cNvSpPr>
            <a:spLocks noGrp="1"/>
          </p:cNvSpPr>
          <p:nvPr>
            <p:ph sz="half" idx="1"/>
          </p:nvPr>
        </p:nvSpPr>
        <p:spPr>
          <a:xfrm>
            <a:off x="455614" y="1600202"/>
            <a:ext cx="403701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ー 3"/>
          <p:cNvSpPr>
            <a:spLocks noGrp="1"/>
          </p:cNvSpPr>
          <p:nvPr>
            <p:ph sz="half" idx="2"/>
          </p:nvPr>
        </p:nvSpPr>
        <p:spPr>
          <a:xfrm>
            <a:off x="4645025" y="1600202"/>
            <a:ext cx="4037013"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C1518FA9-6D48-4D00-B5E7-1F49FE19D6A5}"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9492012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ー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ー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ー 6"/>
          <p:cNvSpPr>
            <a:spLocks noGrp="1"/>
          </p:cNvSpPr>
          <p:nvPr>
            <p:ph type="dt" sz="half" idx="10"/>
          </p:nvPr>
        </p:nvSpPr>
        <p:spPr/>
        <p:txBody>
          <a:bodyPr/>
          <a:lstStyle>
            <a:lvl1pPr>
              <a:defRPr/>
            </a:lvl1pPr>
          </a:lstStyle>
          <a:p>
            <a:endParaRPr lang="en-US" altLang="ja-JP">
              <a:solidFill>
                <a:srgbClr val="FFFFFF"/>
              </a:solidFill>
            </a:endParaRPr>
          </a:p>
        </p:txBody>
      </p:sp>
      <p:sp>
        <p:nvSpPr>
          <p:cNvPr id="8" name="フッター プレースホルダー 7"/>
          <p:cNvSpPr>
            <a:spLocks noGrp="1"/>
          </p:cNvSpPr>
          <p:nvPr>
            <p:ph type="ftr" sz="quarter" idx="11"/>
          </p:nvPr>
        </p:nvSpPr>
        <p:spPr/>
        <p:txBody>
          <a:bodyPr/>
          <a:lstStyle>
            <a:lvl1pPr>
              <a:defRPr/>
            </a:lvl1pPr>
          </a:lstStyle>
          <a:p>
            <a:endParaRPr lang="en-US" altLang="ja-JP">
              <a:solidFill>
                <a:srgbClr val="FFFFFF"/>
              </a:solidFill>
            </a:endParaRPr>
          </a:p>
        </p:txBody>
      </p:sp>
      <p:sp>
        <p:nvSpPr>
          <p:cNvPr id="9" name="スライド番号プレースホルダー 8"/>
          <p:cNvSpPr>
            <a:spLocks noGrp="1"/>
          </p:cNvSpPr>
          <p:nvPr>
            <p:ph type="sldNum" sz="quarter" idx="12"/>
          </p:nvPr>
        </p:nvSpPr>
        <p:spPr/>
        <p:txBody>
          <a:bodyPr/>
          <a:lstStyle>
            <a:lvl1pPr>
              <a:defRPr/>
            </a:lvl1pPr>
          </a:lstStyle>
          <a:p>
            <a:fld id="{80D08217-2FF2-4B63-83C6-91C94663E494}"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5546344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ー 2"/>
          <p:cNvSpPr>
            <a:spLocks noGrp="1"/>
          </p:cNvSpPr>
          <p:nvPr>
            <p:ph type="dt" sz="half" idx="10"/>
          </p:nvPr>
        </p:nvSpPr>
        <p:spPr/>
        <p:txBody>
          <a:bodyPr/>
          <a:lstStyle>
            <a:lvl1pPr>
              <a:defRPr/>
            </a:lvl1pPr>
          </a:lstStyle>
          <a:p>
            <a:endParaRPr lang="en-US" altLang="ja-JP">
              <a:solidFill>
                <a:srgbClr val="FFFFFF"/>
              </a:solidFill>
            </a:endParaRPr>
          </a:p>
        </p:txBody>
      </p:sp>
      <p:sp>
        <p:nvSpPr>
          <p:cNvPr id="4" name="フッター プレースホルダー 3"/>
          <p:cNvSpPr>
            <a:spLocks noGrp="1"/>
          </p:cNvSpPr>
          <p:nvPr>
            <p:ph type="ftr" sz="quarter" idx="11"/>
          </p:nvPr>
        </p:nvSpPr>
        <p:spPr/>
        <p:txBody>
          <a:bodyPr/>
          <a:lstStyle>
            <a:lvl1pPr>
              <a:defRPr/>
            </a:lvl1pPr>
          </a:lstStyle>
          <a:p>
            <a:endParaRPr lang="en-US" altLang="ja-JP">
              <a:solidFill>
                <a:srgbClr val="FFFFFF"/>
              </a:solidFill>
            </a:endParaRPr>
          </a:p>
        </p:txBody>
      </p:sp>
      <p:sp>
        <p:nvSpPr>
          <p:cNvPr id="5" name="スライド番号プレースホルダー 4"/>
          <p:cNvSpPr>
            <a:spLocks noGrp="1"/>
          </p:cNvSpPr>
          <p:nvPr>
            <p:ph type="sldNum" sz="quarter" idx="12"/>
          </p:nvPr>
        </p:nvSpPr>
        <p:spPr/>
        <p:txBody>
          <a:bodyPr/>
          <a:lstStyle>
            <a:lvl1pPr>
              <a:defRPr/>
            </a:lvl1pPr>
          </a:lstStyle>
          <a:p>
            <a:fld id="{D9D97851-4D01-4C96-852C-F89CAA779932}"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7792789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48936766-2195-46DF-BDC6-09DE6EF4D117}"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0033415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lvl1pPr>
              <a:defRPr/>
            </a:lvl1pPr>
          </a:lstStyle>
          <a:p>
            <a:endParaRPr lang="en-US" altLang="ja-JP">
              <a:solidFill>
                <a:srgbClr val="FFFFFF"/>
              </a:solidFill>
            </a:endParaRPr>
          </a:p>
        </p:txBody>
      </p:sp>
      <p:sp>
        <p:nvSpPr>
          <p:cNvPr id="3" name="フッター プレースホルダー 2"/>
          <p:cNvSpPr>
            <a:spLocks noGrp="1"/>
          </p:cNvSpPr>
          <p:nvPr>
            <p:ph type="ftr" sz="quarter" idx="11"/>
          </p:nvPr>
        </p:nvSpPr>
        <p:spPr/>
        <p:txBody>
          <a:bodyPr/>
          <a:lstStyle>
            <a:lvl1pPr>
              <a:defRPr/>
            </a:lvl1pPr>
          </a:lstStyle>
          <a:p>
            <a:endParaRPr lang="en-US" altLang="ja-JP">
              <a:solidFill>
                <a:srgbClr val="FFFFFF"/>
              </a:solidFill>
            </a:endParaRPr>
          </a:p>
        </p:txBody>
      </p:sp>
      <p:sp>
        <p:nvSpPr>
          <p:cNvPr id="4" name="スライド番号プレースホルダー 3"/>
          <p:cNvSpPr>
            <a:spLocks noGrp="1"/>
          </p:cNvSpPr>
          <p:nvPr>
            <p:ph type="sldNum" sz="quarter" idx="12"/>
          </p:nvPr>
        </p:nvSpPr>
        <p:spPr/>
        <p:txBody>
          <a:bodyPr/>
          <a:lstStyle>
            <a:lvl1pPr>
              <a:defRPr/>
            </a:lvl1pPr>
          </a:lstStyle>
          <a:p>
            <a:fld id="{A53CBCB1-8C15-4639-B203-8580E668091E}"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377634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lstStyle>
            <a:lvl1pPr algn="l">
              <a:defRPr sz="2000" b="1"/>
            </a:lvl1pPr>
          </a:lstStyle>
          <a:p>
            <a:r>
              <a:rPr lang="ja-JP" altLang="en-US"/>
              <a:t>マスター タイトルの書式設定</a:t>
            </a:r>
          </a:p>
        </p:txBody>
      </p:sp>
      <p:sp>
        <p:nvSpPr>
          <p:cNvPr id="3" name="コンテンツ プレースホルダー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ー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D7B6BA71-B225-415A-BB61-78E3ED20A98B}"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9830861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lstStyle>
            <a:lvl1pPr algn="l">
              <a:defRPr sz="2000" b="1"/>
            </a:lvl1pPr>
          </a:lstStyle>
          <a:p>
            <a:r>
              <a:rPr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ー 4"/>
          <p:cNvSpPr>
            <a:spLocks noGrp="1"/>
          </p:cNvSpPr>
          <p:nvPr>
            <p:ph type="dt" sz="half" idx="10"/>
          </p:nvPr>
        </p:nvSpPr>
        <p:spPr/>
        <p:txBody>
          <a:bodyPr/>
          <a:lstStyle>
            <a:lvl1pPr>
              <a:defRPr/>
            </a:lvl1p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lvl1pPr>
              <a:defRPr/>
            </a:lvl1p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lvl1pPr>
              <a:defRPr/>
            </a:lvl1pPr>
          </a:lstStyle>
          <a:p>
            <a:fld id="{C56BF32E-330D-4B86-B5BB-F715A82F733F}"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5991987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864F8EA0-11E2-4085-8D83-407EBD6AF1CA}"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7557737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6225" y="274639"/>
            <a:ext cx="2055813" cy="5851525"/>
          </a:xfrm>
        </p:spPr>
        <p:txBody>
          <a:bodyPr vert="eaVert"/>
          <a:lstStyle/>
          <a:p>
            <a:r>
              <a:rPr lang="ja-JP" altLang="en-US"/>
              <a:t>マスター タイトルの書式設定</a:t>
            </a:r>
          </a:p>
        </p:txBody>
      </p:sp>
      <p:sp>
        <p:nvSpPr>
          <p:cNvPr id="3" name="縦書きテキスト プレースホルダー 2"/>
          <p:cNvSpPr>
            <a:spLocks noGrp="1"/>
          </p:cNvSpPr>
          <p:nvPr>
            <p:ph type="body" orient="vert" idx="1"/>
          </p:nvPr>
        </p:nvSpPr>
        <p:spPr>
          <a:xfrm>
            <a:off x="455614" y="274639"/>
            <a:ext cx="6018212"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ー 3"/>
          <p:cNvSpPr>
            <a:spLocks noGrp="1"/>
          </p:cNvSpPr>
          <p:nvPr>
            <p:ph type="dt" sz="half" idx="10"/>
          </p:nvPr>
        </p:nvSpPr>
        <p:spPr/>
        <p:txBody>
          <a:bodyPr/>
          <a:lstStyle>
            <a:lvl1pPr>
              <a:defRPr/>
            </a:lvl1p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lvl1pPr>
              <a:defRPr/>
            </a:lvl1p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lvl1pPr>
              <a:defRPr/>
            </a:lvl1pPr>
          </a:lstStyle>
          <a:p>
            <a:fld id="{61C8AAC0-2B1B-4932-A132-83489A585582}" type="slidenum">
              <a:rPr lang="en-US" altLang="ja-JP">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4876613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C6D6E4C0-557C-44D5-BE07-706A86307703}"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346888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09B8EB85-E6BB-49C8-977B-DA6BFD9FFA6D}"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5334869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81044DBE-4F81-4938-84BD-64C1AB0076E1}"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42667232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C1518FA9-6D48-4D00-B5E7-1F49FE19D6A5}"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65626227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endParaRPr lang="en-US" altLang="ja-JP">
              <a:solidFill>
                <a:srgbClr val="FFFFFF"/>
              </a:solidFill>
            </a:endParaRPr>
          </a:p>
        </p:txBody>
      </p:sp>
      <p:sp>
        <p:nvSpPr>
          <p:cNvPr id="8" name="フッター プレースホルダー 7"/>
          <p:cNvSpPr>
            <a:spLocks noGrp="1"/>
          </p:cNvSpPr>
          <p:nvPr>
            <p:ph type="ftr" sz="quarter" idx="11"/>
          </p:nvPr>
        </p:nvSpPr>
        <p:spPr/>
        <p:txBody>
          <a:bodyPr/>
          <a:lstStyle/>
          <a:p>
            <a:endParaRPr lang="en-US" altLang="ja-JP">
              <a:solidFill>
                <a:srgbClr val="FFFFFF"/>
              </a:solidFill>
            </a:endParaRPr>
          </a:p>
        </p:txBody>
      </p:sp>
      <p:sp>
        <p:nvSpPr>
          <p:cNvPr id="9" name="スライド番号プレースホルダー 8"/>
          <p:cNvSpPr>
            <a:spLocks noGrp="1"/>
          </p:cNvSpPr>
          <p:nvPr>
            <p:ph type="sldNum" sz="quarter" idx="12"/>
          </p:nvPr>
        </p:nvSpPr>
        <p:spPr/>
        <p:txBody>
          <a:bodyPr/>
          <a:lstStyle/>
          <a:p>
            <a:fld id="{80D08217-2FF2-4B63-83C6-91C94663E494}"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0875980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2"/>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6" name="Rectangle 6"/>
          <p:cNvSpPr>
            <a:spLocks noGrp="1" noChangeArrowheads="1"/>
          </p:cNvSpPr>
          <p:nvPr>
            <p:ph type="sldNum" sz="quarter" idx="12"/>
          </p:nvPr>
        </p:nvSpPr>
        <p:spPr>
          <a:ln/>
        </p:spPr>
        <p:txBody>
          <a:bodyPr/>
          <a:lstStyle>
            <a:lvl1pPr>
              <a:defRPr/>
            </a:lvl1pPr>
          </a:lstStyle>
          <a:p>
            <a:fld id="{E6EB7081-6213-48B0-BD8D-77C34B13518F}"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1248329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endParaRPr lang="en-US" altLang="ja-JP">
              <a:solidFill>
                <a:srgbClr val="FFFFFF"/>
              </a:solidFill>
            </a:endParaRPr>
          </a:p>
        </p:txBody>
      </p:sp>
      <p:sp>
        <p:nvSpPr>
          <p:cNvPr id="4" name="フッター プレースホルダー 3"/>
          <p:cNvSpPr>
            <a:spLocks noGrp="1"/>
          </p:cNvSpPr>
          <p:nvPr>
            <p:ph type="ftr" sz="quarter" idx="11"/>
          </p:nvPr>
        </p:nvSpPr>
        <p:spPr/>
        <p:txBody>
          <a:bodyPr/>
          <a:lstStyle/>
          <a:p>
            <a:endParaRPr lang="en-US" altLang="ja-JP">
              <a:solidFill>
                <a:srgbClr val="FFFFFF"/>
              </a:solidFill>
            </a:endParaRPr>
          </a:p>
        </p:txBody>
      </p:sp>
      <p:sp>
        <p:nvSpPr>
          <p:cNvPr id="5" name="スライド番号プレースホルダー 4"/>
          <p:cNvSpPr>
            <a:spLocks noGrp="1"/>
          </p:cNvSpPr>
          <p:nvPr>
            <p:ph type="sldNum" sz="quarter" idx="12"/>
          </p:nvPr>
        </p:nvSpPr>
        <p:spPr/>
        <p:txBody>
          <a:bodyPr/>
          <a:lstStyle/>
          <a:p>
            <a:fld id="{D9D97851-4D01-4C96-852C-F89CAA779932}"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1245419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endParaRPr lang="en-US" altLang="ja-JP">
              <a:solidFill>
                <a:srgbClr val="FFFFFF"/>
              </a:solidFill>
            </a:endParaRPr>
          </a:p>
        </p:txBody>
      </p:sp>
      <p:sp>
        <p:nvSpPr>
          <p:cNvPr id="3" name="フッター プレースホルダー 2"/>
          <p:cNvSpPr>
            <a:spLocks noGrp="1"/>
          </p:cNvSpPr>
          <p:nvPr>
            <p:ph type="ftr" sz="quarter" idx="11"/>
          </p:nvPr>
        </p:nvSpPr>
        <p:spPr/>
        <p:txBody>
          <a:bodyPr/>
          <a:lstStyle/>
          <a:p>
            <a:endParaRPr lang="en-US" altLang="ja-JP">
              <a:solidFill>
                <a:srgbClr val="FFFFFF"/>
              </a:solidFill>
            </a:endParaRPr>
          </a:p>
        </p:txBody>
      </p:sp>
      <p:sp>
        <p:nvSpPr>
          <p:cNvPr id="4" name="スライド番号プレースホルダー 3"/>
          <p:cNvSpPr>
            <a:spLocks noGrp="1"/>
          </p:cNvSpPr>
          <p:nvPr>
            <p:ph type="sldNum" sz="quarter" idx="12"/>
          </p:nvPr>
        </p:nvSpPr>
        <p:spPr/>
        <p:txBody>
          <a:bodyPr/>
          <a:lstStyle/>
          <a:p>
            <a:fld id="{A53CBCB1-8C15-4639-B203-8580E668091E}"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3616685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D7B6BA71-B225-415A-BB61-78E3ED20A98B}"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1225805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endParaRPr lang="en-US" altLang="ja-JP">
              <a:solidFill>
                <a:srgbClr val="FFFFFF"/>
              </a:solidFill>
            </a:endParaRPr>
          </a:p>
        </p:txBody>
      </p:sp>
      <p:sp>
        <p:nvSpPr>
          <p:cNvPr id="6" name="フッター プレースホルダー 5"/>
          <p:cNvSpPr>
            <a:spLocks noGrp="1"/>
          </p:cNvSpPr>
          <p:nvPr>
            <p:ph type="ftr" sz="quarter" idx="11"/>
          </p:nvPr>
        </p:nvSpPr>
        <p:spPr/>
        <p:txBody>
          <a:bodyPr/>
          <a:lstStyle/>
          <a:p>
            <a:endParaRPr lang="en-US" altLang="ja-JP">
              <a:solidFill>
                <a:srgbClr val="FFFFFF"/>
              </a:solidFill>
            </a:endParaRPr>
          </a:p>
        </p:txBody>
      </p:sp>
      <p:sp>
        <p:nvSpPr>
          <p:cNvPr id="7" name="スライド番号プレースホルダー 6"/>
          <p:cNvSpPr>
            <a:spLocks noGrp="1"/>
          </p:cNvSpPr>
          <p:nvPr>
            <p:ph type="sldNum" sz="quarter" idx="12"/>
          </p:nvPr>
        </p:nvSpPr>
        <p:spPr/>
        <p:txBody>
          <a:bodyPr/>
          <a:lstStyle/>
          <a:p>
            <a:fld id="{C56BF32E-330D-4B86-B5BB-F715A82F733F}"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10432299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864F8EA0-11E2-4085-8D83-407EBD6AF1CA}"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9120822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endParaRPr lang="en-US" altLang="ja-JP">
              <a:solidFill>
                <a:srgbClr val="FFFFFF"/>
              </a:solidFill>
            </a:endParaRPr>
          </a:p>
        </p:txBody>
      </p:sp>
      <p:sp>
        <p:nvSpPr>
          <p:cNvPr id="5" name="フッター プレースホルダー 4"/>
          <p:cNvSpPr>
            <a:spLocks noGrp="1"/>
          </p:cNvSpPr>
          <p:nvPr>
            <p:ph type="ftr" sz="quarter" idx="11"/>
          </p:nvPr>
        </p:nvSpPr>
        <p:spPr/>
        <p:txBody>
          <a:bodyPr/>
          <a:lstStyle/>
          <a:p>
            <a:endParaRPr lang="en-US" altLang="ja-JP">
              <a:solidFill>
                <a:srgbClr val="FFFFFF"/>
              </a:solidFill>
            </a:endParaRPr>
          </a:p>
        </p:txBody>
      </p:sp>
      <p:sp>
        <p:nvSpPr>
          <p:cNvPr id="6" name="スライド番号プレースホルダー 5"/>
          <p:cNvSpPr>
            <a:spLocks noGrp="1"/>
          </p:cNvSpPr>
          <p:nvPr>
            <p:ph type="sldNum" sz="quarter" idx="12"/>
          </p:nvPr>
        </p:nvSpPr>
        <p:spPr/>
        <p:txBody>
          <a:bodyPr/>
          <a:lstStyle/>
          <a:p>
            <a:fld id="{61C8AAC0-2B1B-4932-A132-83489A585582}" type="slidenum">
              <a:rPr lang="en-US" altLang="ja-JP" smtClean="0">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788454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2693988" y="1600202"/>
            <a:ext cx="30861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932489" y="1600202"/>
            <a:ext cx="3087687"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93A0170A-0A89-40F5-83C9-F5DCC7838122}"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639514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9" name="Rectangle 6"/>
          <p:cNvSpPr>
            <a:spLocks noGrp="1" noChangeArrowheads="1"/>
          </p:cNvSpPr>
          <p:nvPr>
            <p:ph type="sldNum" sz="quarter" idx="12"/>
          </p:nvPr>
        </p:nvSpPr>
        <p:spPr>
          <a:ln/>
        </p:spPr>
        <p:txBody>
          <a:bodyPr/>
          <a:lstStyle>
            <a:lvl1pPr>
              <a:defRPr/>
            </a:lvl1pPr>
          </a:lstStyle>
          <a:p>
            <a:fld id="{C33F110A-3C00-4AE0-805D-F05D0584FF9C}"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007424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5" name="Rectangle 6"/>
          <p:cNvSpPr>
            <a:spLocks noGrp="1" noChangeArrowheads="1"/>
          </p:cNvSpPr>
          <p:nvPr>
            <p:ph type="sldNum" sz="quarter" idx="12"/>
          </p:nvPr>
        </p:nvSpPr>
        <p:spPr>
          <a:ln/>
        </p:spPr>
        <p:txBody>
          <a:bodyPr/>
          <a:lstStyle>
            <a:lvl1pPr>
              <a:defRPr/>
            </a:lvl1pPr>
          </a:lstStyle>
          <a:p>
            <a:fld id="{3FC7D649-D8CD-4306-98D0-2B38E0D5994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164242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4" name="Rectangle 6"/>
          <p:cNvSpPr>
            <a:spLocks noGrp="1" noChangeArrowheads="1"/>
          </p:cNvSpPr>
          <p:nvPr>
            <p:ph type="sldNum" sz="quarter" idx="12"/>
          </p:nvPr>
        </p:nvSpPr>
        <p:spPr>
          <a:ln/>
        </p:spPr>
        <p:txBody>
          <a:bodyPr/>
          <a:lstStyle>
            <a:lvl1pPr>
              <a:defRPr/>
            </a:lvl1pPr>
          </a:lstStyle>
          <a:p>
            <a:fld id="{674F11B0-C2F7-4B49-921F-F2726F9E7930}"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2572921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1" y="273050"/>
            <a:ext cx="3008313" cy="1162050"/>
          </a:xfrm>
        </p:spPr>
        <p:txBody>
          <a:bodyPr/>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C411D79E-93D0-4498-BECB-8198C23B155B}"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279460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a:solidFill>
                <a:srgbClr val="FFFFFF"/>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a:solidFill>
                <a:srgbClr val="FFFFFF"/>
              </a:solidFill>
            </a:endParaRPr>
          </a:p>
        </p:txBody>
      </p:sp>
      <p:sp>
        <p:nvSpPr>
          <p:cNvPr id="7" name="Rectangle 6"/>
          <p:cNvSpPr>
            <a:spLocks noGrp="1" noChangeArrowheads="1"/>
          </p:cNvSpPr>
          <p:nvPr>
            <p:ph type="sldNum" sz="quarter" idx="12"/>
          </p:nvPr>
        </p:nvSpPr>
        <p:spPr>
          <a:ln/>
        </p:spPr>
        <p:txBody>
          <a:bodyPr/>
          <a:lstStyle>
            <a:lvl1pPr>
              <a:defRPr/>
            </a:lvl1pPr>
          </a:lstStyle>
          <a:p>
            <a:fld id="{E5291DAA-06D4-4361-8667-3A4D9BE584D5}" type="slidenum">
              <a:rPr lang="ja-JP" altLang="en-US">
                <a:solidFill>
                  <a:srgbClr val="FFFFFF"/>
                </a:solidFill>
              </a:rPr>
              <a:pPr/>
              <a:t>‹#›</a:t>
            </a:fld>
            <a:endParaRPr lang="en-US" altLang="ja-JP">
              <a:solidFill>
                <a:srgbClr val="FFFFFF"/>
              </a:solidFill>
            </a:endParaRPr>
          </a:p>
        </p:txBody>
      </p:sp>
    </p:spTree>
    <p:extLst>
      <p:ext uri="{BB962C8B-B14F-4D97-AF65-F5344CB8AC3E}">
        <p14:creationId xmlns:p14="http://schemas.microsoft.com/office/powerpoint/2010/main" val="3517807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ags" Target="../tags/tag3.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1.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5"/>
            </p:custDataLst>
          </p:nvPr>
        </p:nvSpPr>
        <p:spPr bwMode="auto">
          <a:xfrm>
            <a:off x="2703513" y="274638"/>
            <a:ext cx="6316662"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custDataLst>
              <p:tags r:id="rId16"/>
            </p:custDataLst>
          </p:nvPr>
        </p:nvSpPr>
        <p:spPr bwMode="auto">
          <a:xfrm>
            <a:off x="2693989" y="1600202"/>
            <a:ext cx="63261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Arial" charset="0"/>
                <a:ea typeface="ＭＳ Ｐゴシック" pitchFamily="50" charset="-128"/>
              </a:defRPr>
            </a:lvl1pPr>
          </a:lstStyle>
          <a:p>
            <a:pPr fontAlgn="base">
              <a:spcBef>
                <a:spcPct val="0"/>
              </a:spcBef>
              <a:spcAft>
                <a:spcPct val="0"/>
              </a:spcAft>
              <a:defRPr/>
            </a:pPr>
            <a:endParaRPr lang="en-US" altLang="ja-JP">
              <a:solidFill>
                <a:srgbClr val="FFFFFF"/>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Arial" charset="0"/>
                <a:ea typeface="ＭＳ Ｐゴシック" pitchFamily="50" charset="-128"/>
              </a:defRPr>
            </a:lvl1pPr>
          </a:lstStyle>
          <a:p>
            <a:pPr fontAlgn="base">
              <a:spcBef>
                <a:spcPct val="0"/>
              </a:spcBef>
              <a:spcAft>
                <a:spcPct val="0"/>
              </a:spcAft>
              <a:defRPr/>
            </a:pPr>
            <a:endParaRPr lang="en-US" altLang="ja-JP">
              <a:solidFill>
                <a:srgbClr val="FFFFFF"/>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pPr fontAlgn="base">
              <a:spcBef>
                <a:spcPct val="0"/>
              </a:spcBef>
              <a:spcAft>
                <a:spcPct val="0"/>
              </a:spcAft>
            </a:pPr>
            <a:fld id="{12045415-F8A1-4D5C-8279-D5BDBE1131A9}" type="slidenum">
              <a:rPr lang="ja-JP" altLang="en-US" smtClean="0">
                <a:solidFill>
                  <a:srgbClr val="FFFFFF"/>
                </a:solidFill>
                <a:ea typeface="ＭＳ Ｐゴシック" panose="020B0600070205080204" pitchFamily="50" charset="-128"/>
              </a:rPr>
              <a:pPr fontAlgn="base">
                <a:spcBef>
                  <a:spcPct val="0"/>
                </a:spcBef>
                <a:spcAft>
                  <a:spcPct val="0"/>
                </a:spcAft>
              </a:pPr>
              <a:t>‹#›</a:t>
            </a:fld>
            <a:endParaRPr lang="en-US" altLang="ja-JP">
              <a:solidFill>
                <a:srgbClr val="FFFFFF"/>
              </a:solidFill>
              <a:ea typeface="ＭＳ Ｐゴシック" panose="020B0600070205080204" pitchFamily="50" charset="-128"/>
            </a:endParaRPr>
          </a:p>
        </p:txBody>
      </p:sp>
    </p:spTree>
    <p:extLst>
      <p:ext uri="{BB962C8B-B14F-4D97-AF65-F5344CB8AC3E}">
        <p14:creationId xmlns:p14="http://schemas.microsoft.com/office/powerpoint/2010/main" val="551687710"/>
      </p:ext>
    </p:extLst>
  </p:cSld>
  <p:clrMap bg1="dk2" tx1="lt1" bg2="dk1"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l" rtl="0" eaLnBrk="0" fontAlgn="base" hangingPunct="0">
        <a:spcBef>
          <a:spcPct val="0"/>
        </a:spcBef>
        <a:spcAft>
          <a:spcPct val="0"/>
        </a:spcAft>
        <a:buClr>
          <a:schemeClr val="tx1"/>
        </a:buClr>
        <a:defRPr sz="3200">
          <a:solidFill>
            <a:schemeClr val="tx1"/>
          </a:solidFill>
          <a:latin typeface="+mj-lt"/>
          <a:ea typeface="+mj-ea"/>
          <a:cs typeface="+mj-cs"/>
        </a:defRPr>
      </a:lvl1pPr>
      <a:lvl2pPr algn="l" rtl="0" eaLnBrk="0" fontAlgn="base" hangingPunct="0">
        <a:spcBef>
          <a:spcPct val="0"/>
        </a:spcBef>
        <a:spcAft>
          <a:spcPct val="0"/>
        </a:spcAft>
        <a:buClr>
          <a:schemeClr val="tx1"/>
        </a:buClr>
        <a:defRPr sz="3200">
          <a:solidFill>
            <a:schemeClr val="tx1"/>
          </a:solidFill>
          <a:latin typeface="Arial" charset="0"/>
        </a:defRPr>
      </a:lvl2pPr>
      <a:lvl3pPr algn="l" rtl="0" eaLnBrk="0" fontAlgn="base" hangingPunct="0">
        <a:spcBef>
          <a:spcPct val="0"/>
        </a:spcBef>
        <a:spcAft>
          <a:spcPct val="0"/>
        </a:spcAft>
        <a:buClr>
          <a:schemeClr val="tx1"/>
        </a:buClr>
        <a:defRPr sz="3200">
          <a:solidFill>
            <a:schemeClr val="tx1"/>
          </a:solidFill>
          <a:latin typeface="Arial" charset="0"/>
        </a:defRPr>
      </a:lvl3pPr>
      <a:lvl4pPr algn="l" rtl="0" eaLnBrk="0" fontAlgn="base" hangingPunct="0">
        <a:spcBef>
          <a:spcPct val="0"/>
        </a:spcBef>
        <a:spcAft>
          <a:spcPct val="0"/>
        </a:spcAft>
        <a:buClr>
          <a:schemeClr val="tx1"/>
        </a:buClr>
        <a:defRPr sz="3200">
          <a:solidFill>
            <a:schemeClr val="tx1"/>
          </a:solidFill>
          <a:latin typeface="Arial" charset="0"/>
        </a:defRPr>
      </a:lvl4pPr>
      <a:lvl5pPr algn="l" rtl="0" eaLnBrk="0" fontAlgn="base" hangingPunct="0">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eaLnBrk="0" fontAlgn="base" hangingPunct="0">
        <a:spcBef>
          <a:spcPct val="20000"/>
        </a:spcBef>
        <a:spcAft>
          <a:spcPct val="0"/>
        </a:spcAft>
        <a:buClr>
          <a:schemeClr val="tx1"/>
        </a:buClr>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Char char="•"/>
        <a:defRPr sz="2400">
          <a:solidFill>
            <a:schemeClr val="tx1"/>
          </a:solidFill>
          <a:latin typeface="+mn-lt"/>
        </a:defRPr>
      </a:lvl3pPr>
      <a:lvl4pPr marL="1600200" indent="-228600" algn="l" rtl="0" eaLnBrk="0" fontAlgn="base" hangingPunct="0">
        <a:spcBef>
          <a:spcPct val="20000"/>
        </a:spcBef>
        <a:spcAft>
          <a:spcPct val="0"/>
        </a:spcAft>
        <a:buClr>
          <a:schemeClr val="tx1"/>
        </a:buClr>
        <a:buChar char="•"/>
        <a:defRPr sz="2400">
          <a:solidFill>
            <a:schemeClr val="tx1"/>
          </a:solidFill>
          <a:latin typeface="+mn-lt"/>
        </a:defRPr>
      </a:lvl4pPr>
      <a:lvl5pPr marL="2057400" indent="-228600" algn="l" rtl="0" eaLnBrk="0" fontAlgn="base" hangingPunct="0">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136525" y="136525"/>
            <a:ext cx="8866188" cy="6581775"/>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kumimoji="0" lang="ja-JP" altLang="en-US">
              <a:solidFill>
                <a:srgbClr val="FFFFFF"/>
              </a:solidFill>
            </a:endParaRPr>
          </a:p>
        </p:txBody>
      </p:sp>
      <p:sp>
        <p:nvSpPr>
          <p:cNvPr id="29699" name="Rectangle 3"/>
          <p:cNvSpPr>
            <a:spLocks noGrp="1" noChangeArrowheads="1"/>
          </p:cNvSpPr>
          <p:nvPr>
            <p:ph type="title"/>
            <p:custDataLst>
              <p:tags r:id="rId13"/>
            </p:custDataLst>
          </p:nvPr>
        </p:nvSpPr>
        <p:spPr bwMode="auto">
          <a:xfrm>
            <a:off x="455613" y="274638"/>
            <a:ext cx="8226425" cy="114300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US" altLang="ja-JP"/>
              <a:t>Click to edit Master title style</a:t>
            </a:r>
          </a:p>
        </p:txBody>
      </p:sp>
      <p:sp>
        <p:nvSpPr>
          <p:cNvPr id="29700" name="Rectangle 4"/>
          <p:cNvSpPr>
            <a:spLocks noGrp="1" noChangeArrowheads="1"/>
          </p:cNvSpPr>
          <p:nvPr>
            <p:ph type="body" idx="1"/>
            <p:custDataLst>
              <p:tags r:id="rId14"/>
            </p:custDataLst>
          </p:nvPr>
        </p:nvSpPr>
        <p:spPr bwMode="auto">
          <a:xfrm>
            <a:off x="455613" y="1600202"/>
            <a:ext cx="8226425" cy="4525963"/>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ja-JP"/>
              <a:t>Click to 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p>
        </p:txBody>
      </p:sp>
      <p:sp>
        <p:nvSpPr>
          <p:cNvPr id="29701" name="Rectangle 5"/>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ea typeface="ＭＳ Ｐゴシック" charset="-128"/>
              </a:defRPr>
            </a:lvl1pPr>
          </a:lstStyle>
          <a:p>
            <a:pPr fontAlgn="base">
              <a:spcBef>
                <a:spcPct val="0"/>
              </a:spcBef>
              <a:spcAft>
                <a:spcPct val="0"/>
              </a:spcAft>
            </a:pPr>
            <a:endParaRPr kumimoji="0" lang="en-US" altLang="ja-JP">
              <a:solidFill>
                <a:srgbClr val="FFFFFF"/>
              </a:solidFill>
            </a:endParaRPr>
          </a:p>
        </p:txBody>
      </p:sp>
      <p:sp>
        <p:nvSpPr>
          <p:cNvPr id="29702" name="Rectangle 6"/>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ea typeface="ＭＳ Ｐゴシック" charset="-128"/>
              </a:defRPr>
            </a:lvl1pPr>
          </a:lstStyle>
          <a:p>
            <a:pPr fontAlgn="base">
              <a:spcBef>
                <a:spcPct val="0"/>
              </a:spcBef>
              <a:spcAft>
                <a:spcPct val="0"/>
              </a:spcAft>
            </a:pPr>
            <a:endParaRPr kumimoji="0" lang="en-US" altLang="ja-JP">
              <a:solidFill>
                <a:srgbClr val="FFFFFF"/>
              </a:solidFill>
            </a:endParaRPr>
          </a:p>
        </p:txBody>
      </p:sp>
      <p:sp>
        <p:nvSpPr>
          <p:cNvPr id="29703" name="Rectangle 7"/>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ea typeface="ＭＳ Ｐゴシック" charset="-128"/>
              </a:defRPr>
            </a:lvl1pPr>
          </a:lstStyle>
          <a:p>
            <a:pPr fontAlgn="base">
              <a:spcBef>
                <a:spcPct val="0"/>
              </a:spcBef>
              <a:spcAft>
                <a:spcPct val="0"/>
              </a:spcAft>
            </a:pPr>
            <a:fld id="{ACB2A374-8D65-4112-AA4A-61F911911664}" type="slidenum">
              <a:rPr kumimoji="0" lang="en-US" altLang="ja-JP" smtClean="0">
                <a:solidFill>
                  <a:srgbClr val="FFFFFF"/>
                </a:solidFill>
              </a:rPr>
              <a:pPr fontAlgn="base">
                <a:spcBef>
                  <a:spcPct val="0"/>
                </a:spcBef>
                <a:spcAft>
                  <a:spcPct val="0"/>
                </a:spcAft>
              </a:pPr>
              <a:t>‹#›</a:t>
            </a:fld>
            <a:endParaRPr kumimoji="0" lang="en-US" altLang="ja-JP">
              <a:solidFill>
                <a:srgbClr val="FFFFFF"/>
              </a:solidFill>
            </a:endParaRPr>
          </a:p>
        </p:txBody>
      </p:sp>
    </p:spTree>
    <p:extLst>
      <p:ext uri="{BB962C8B-B14F-4D97-AF65-F5344CB8AC3E}">
        <p14:creationId xmlns:p14="http://schemas.microsoft.com/office/powerpoint/2010/main" val="4098085435"/>
      </p:ext>
    </p:extLst>
  </p:cSld>
  <p:clrMap bg1="dk2" tx1="lt1" bg2="dk1" tx2="lt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p:titleStyle>
    <p:body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defRPr/>
            </a:pPr>
            <a:endParaRPr lang="en-US" altLang="ja-JP">
              <a:solidFill>
                <a:srgbClr val="FFFFFF"/>
              </a:solidFill>
            </a:endParaRPr>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defRPr/>
            </a:pPr>
            <a:endParaRPr lang="en-US" altLang="ja-JP">
              <a:solidFill>
                <a:srgbClr val="FFFFFF"/>
              </a:solidFill>
            </a:endParaRPr>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pPr>
            <a:fld id="{12045415-F8A1-4D5C-8279-D5BDBE1131A9}" type="slidenum">
              <a:rPr lang="ja-JP" altLang="en-US" smtClean="0">
                <a:solidFill>
                  <a:srgbClr val="FFFFFF"/>
                </a:solidFill>
                <a:ea typeface="ＭＳ Ｐゴシック" panose="020B0600070205080204" pitchFamily="50" charset="-128"/>
              </a:rPr>
              <a:pPr fontAlgn="base">
                <a:spcBef>
                  <a:spcPct val="0"/>
                </a:spcBef>
                <a:spcAft>
                  <a:spcPct val="0"/>
                </a:spcAft>
              </a:pPr>
              <a:t>‹#›</a:t>
            </a:fld>
            <a:endParaRPr lang="en-US" altLang="ja-JP">
              <a:solidFill>
                <a:srgbClr val="FFFFFF"/>
              </a:solidFill>
              <a:ea typeface="ＭＳ Ｐゴシック" panose="020B0600070205080204" pitchFamily="50" charset="-128"/>
            </a:endParaRPr>
          </a:p>
        </p:txBody>
      </p:sp>
    </p:spTree>
    <p:extLst>
      <p:ext uri="{BB962C8B-B14F-4D97-AF65-F5344CB8AC3E}">
        <p14:creationId xmlns:p14="http://schemas.microsoft.com/office/powerpoint/2010/main" val="770416220"/>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6.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30.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slideLayout" Target="../slideLayouts/slideLayout30.xml"/><Relationship Id="rId5" Type="http://schemas.openxmlformats.org/officeDocument/2006/relationships/image" Target="../media/image13.png"/><Relationship Id="rId4" Type="http://schemas.openxmlformats.org/officeDocument/2006/relationships/image" Target="../media/image12.emf"/></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6.xml"/><Relationship Id="rId5" Type="http://schemas.microsoft.com/office/2007/relationships/hdphoto" Target="../media/hdphoto1.wdp"/><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685800" y="1772816"/>
            <a:ext cx="7772400" cy="1470025"/>
          </a:xfrm>
        </p:spPr>
        <p:txBody>
          <a:bodyPr>
            <a:normAutofit/>
          </a:bodyPr>
          <a:lstStyle/>
          <a:p>
            <a:r>
              <a:rPr kumimoji="1" lang="ja-JP" altLang="en-US" sz="4800" dirty="0">
                <a:latin typeface="メイリオ" panose="020B0604030504040204" pitchFamily="50" charset="-128"/>
                <a:ea typeface="メイリオ" panose="020B0604030504040204" pitchFamily="50" charset="-128"/>
              </a:rPr>
              <a:t>腹臥位療法について</a:t>
            </a:r>
          </a:p>
        </p:txBody>
      </p:sp>
      <p:sp>
        <p:nvSpPr>
          <p:cNvPr id="2" name="正方形/長方形 1">
            <a:extLst>
              <a:ext uri="{FF2B5EF4-FFF2-40B4-BE49-F238E27FC236}">
                <a16:creationId xmlns:a16="http://schemas.microsoft.com/office/drawing/2014/main" id="{0EC2253A-893F-41A2-A037-B34C4F03B14F}"/>
              </a:ext>
            </a:extLst>
          </p:cNvPr>
          <p:cNvSpPr/>
          <p:nvPr/>
        </p:nvSpPr>
        <p:spPr>
          <a:xfrm>
            <a:off x="467544" y="332656"/>
            <a:ext cx="6264696" cy="646331"/>
          </a:xfrm>
          <a:prstGeom prst="rect">
            <a:avLst/>
          </a:prstGeom>
        </p:spPr>
        <p:txBody>
          <a:bodyPr wrap="square">
            <a:spAutoFit/>
          </a:bodyPr>
          <a:lstStyle/>
          <a:p>
            <a:r>
              <a:rPr lang="ja-JP" altLang="ja-JP" kern="0" dirty="0">
                <a:latin typeface="メイリオ" panose="020B0604030504040204" pitchFamily="50" charset="-128"/>
                <a:ea typeface="メイリオ" panose="020B0604030504040204" pitchFamily="50" charset="-128"/>
                <a:cs typeface="ＭＳ Ｐゴシック" panose="020B0600070205080204" pitchFamily="50" charset="-128"/>
              </a:rPr>
              <a:t>新型コロナウイルス感染症</a:t>
            </a:r>
            <a:r>
              <a:rPr lang="ja-JP" altLang="ja-JP" kern="0">
                <a:latin typeface="メイリオ" panose="020B0604030504040204" pitchFamily="50" charset="-128"/>
                <a:ea typeface="メイリオ" panose="020B0604030504040204" pitchFamily="50" charset="-128"/>
                <a:cs typeface="ＭＳ Ｐゴシック" panose="020B0600070205080204" pitchFamily="50" charset="-128"/>
              </a:rPr>
              <a:t>対策　</a:t>
            </a:r>
            <a:endParaRPr lang="en-US" altLang="ja-JP" kern="0" dirty="0">
              <a:latin typeface="メイリオ" panose="020B0604030504040204" pitchFamily="50" charset="-128"/>
              <a:ea typeface="メイリオ" panose="020B0604030504040204" pitchFamily="50" charset="-128"/>
              <a:cs typeface="ＭＳ Ｐゴシック" panose="020B0600070205080204" pitchFamily="50" charset="-128"/>
            </a:endParaRPr>
          </a:p>
          <a:p>
            <a:r>
              <a:rPr lang="en-US" altLang="ja-JP" kern="0" dirty="0">
                <a:latin typeface="メイリオ" panose="020B0604030504040204" pitchFamily="50" charset="-128"/>
                <a:ea typeface="メイリオ" panose="020B0604030504040204" pitchFamily="50" charset="-128"/>
                <a:cs typeface="ＭＳ Ｐゴシック" panose="020B0600070205080204" pitchFamily="50" charset="-128"/>
              </a:rPr>
              <a:t>ECMO</a:t>
            </a:r>
            <a:r>
              <a:rPr lang="ja-JP" altLang="en-US" kern="0">
                <a:latin typeface="メイリオ" panose="020B0604030504040204" pitchFamily="50" charset="-128"/>
                <a:ea typeface="メイリオ" panose="020B0604030504040204" pitchFamily="50" charset="-128"/>
                <a:cs typeface="ＭＳ Ｐゴシック" panose="020B0600070205080204" pitchFamily="50" charset="-128"/>
              </a:rPr>
              <a:t>チーム等養成研修事業</a:t>
            </a:r>
            <a:r>
              <a:rPr lang="en-US" altLang="ja-JP" kern="0" dirty="0">
                <a:latin typeface="メイリオ" panose="020B0604030504040204" pitchFamily="50" charset="-128"/>
                <a:ea typeface="メイリオ" panose="020B0604030504040204" pitchFamily="50" charset="-128"/>
                <a:cs typeface="ＭＳ Ｐゴシック" panose="020B0600070205080204" pitchFamily="50" charset="-128"/>
              </a:rPr>
              <a:t> </a:t>
            </a:r>
            <a:r>
              <a:rPr lang="ja-JP" altLang="ja-JP" kern="0">
                <a:latin typeface="メイリオ" panose="020B0604030504040204" pitchFamily="50" charset="-128"/>
                <a:ea typeface="メイリオ" panose="020B0604030504040204" pitchFamily="50" charset="-128"/>
                <a:cs typeface="ＭＳ Ｐゴシック" panose="020B0600070205080204" pitchFamily="50" charset="-128"/>
              </a:rPr>
              <a:t>人工</a:t>
            </a:r>
            <a:r>
              <a:rPr lang="ja-JP" altLang="ja-JP" kern="0" dirty="0">
                <a:latin typeface="メイリオ" panose="020B0604030504040204" pitchFamily="50" charset="-128"/>
                <a:ea typeface="メイリオ" panose="020B0604030504040204" pitchFamily="50" charset="-128"/>
                <a:cs typeface="ＭＳ Ｐゴシック" panose="020B0600070205080204" pitchFamily="50" charset="-128"/>
              </a:rPr>
              <a:t>呼吸</a:t>
            </a:r>
            <a:r>
              <a:rPr lang="en-US" altLang="ja-JP" kern="0" dirty="0">
                <a:latin typeface="メイリオ" panose="020B0604030504040204" pitchFamily="50" charset="-128"/>
                <a:ea typeface="メイリオ" panose="020B0604030504040204" pitchFamily="50" charset="-128"/>
                <a:cs typeface="ＭＳ Ｐゴシック" panose="020B0600070205080204" pitchFamily="50" charset="-128"/>
              </a:rPr>
              <a:t>/ECMO</a:t>
            </a:r>
            <a:r>
              <a:rPr lang="ja-JP" altLang="ja-JP" kern="0" dirty="0">
                <a:latin typeface="メイリオ" panose="020B0604030504040204" pitchFamily="50" charset="-128"/>
                <a:ea typeface="メイリオ" panose="020B0604030504040204" pitchFamily="50" charset="-128"/>
                <a:cs typeface="ＭＳ Ｐゴシック" panose="020B0600070205080204" pitchFamily="50" charset="-128"/>
              </a:rPr>
              <a:t>講習会</a:t>
            </a:r>
            <a:endParaRPr lang="ja-JP" altLang="en-US" dirty="0">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E7486A25-BD27-384E-8042-7E39922BFFB2}"/>
              </a:ext>
            </a:extLst>
          </p:cNvPr>
          <p:cNvSpPr/>
          <p:nvPr/>
        </p:nvSpPr>
        <p:spPr>
          <a:xfrm>
            <a:off x="1824258" y="4346209"/>
            <a:ext cx="5091505" cy="1384995"/>
          </a:xfrm>
          <a:prstGeom prst="rect">
            <a:avLst/>
          </a:prstGeom>
        </p:spPr>
        <p:txBody>
          <a:bodyPr wrap="square">
            <a:spAutoFit/>
          </a:bodyPr>
          <a:lstStyle/>
          <a:p>
            <a:pPr algn="ctr"/>
            <a:r>
              <a:rPr lang="ja-JP" altLang="en-US" sz="2800" kern="0" dirty="0">
                <a:latin typeface="メイリオ" panose="020B0604030504040204" pitchFamily="50" charset="-128"/>
                <a:ea typeface="メイリオ" panose="020B0604030504040204" pitchFamily="50" charset="-128"/>
                <a:cs typeface="ＭＳ Ｐゴシック" panose="020B0600070205080204" pitchFamily="50" charset="-128"/>
              </a:rPr>
              <a:t>日本</a:t>
            </a:r>
            <a:r>
              <a:rPr lang="en-US" altLang="ja-JP" sz="2800" kern="0" dirty="0">
                <a:latin typeface="メイリオ" panose="020B0604030504040204" pitchFamily="50" charset="-128"/>
                <a:ea typeface="メイリオ" panose="020B0604030504040204" pitchFamily="50" charset="-128"/>
                <a:cs typeface="ＭＳ Ｐゴシック" panose="020B0600070205080204" pitchFamily="50" charset="-128"/>
              </a:rPr>
              <a:t>COVID-19</a:t>
            </a:r>
            <a:r>
              <a:rPr lang="ja-JP" altLang="en-US" sz="2800" kern="0" dirty="0">
                <a:latin typeface="メイリオ" panose="020B0604030504040204" pitchFamily="50" charset="-128"/>
                <a:ea typeface="メイリオ" panose="020B0604030504040204" pitchFamily="50" charset="-128"/>
                <a:cs typeface="ＭＳ Ｐゴシック" panose="020B0600070205080204" pitchFamily="50" charset="-128"/>
              </a:rPr>
              <a:t>対策</a:t>
            </a:r>
            <a:r>
              <a:rPr lang="en-US" altLang="ja-JP" sz="2800" kern="0" dirty="0" err="1">
                <a:latin typeface="メイリオ" panose="020B0604030504040204" pitchFamily="50" charset="-128"/>
                <a:ea typeface="メイリオ" panose="020B0604030504040204" pitchFamily="50" charset="-128"/>
                <a:cs typeface="ＭＳ Ｐゴシック" panose="020B0600070205080204" pitchFamily="50" charset="-128"/>
              </a:rPr>
              <a:t>ECMOnet</a:t>
            </a:r>
            <a:endParaRPr lang="en-US" altLang="ja-JP" sz="2800" kern="0" dirty="0">
              <a:latin typeface="メイリオ" panose="020B0604030504040204" pitchFamily="50" charset="-128"/>
              <a:ea typeface="メイリオ" panose="020B0604030504040204" pitchFamily="50" charset="-128"/>
              <a:cs typeface="ＭＳ Ｐゴシック" panose="020B0600070205080204" pitchFamily="50" charset="-128"/>
            </a:endParaRPr>
          </a:p>
          <a:p>
            <a:pPr algn="ctr"/>
            <a:r>
              <a:rPr lang="ja-JP" altLang="en-US" sz="2800" kern="0" dirty="0">
                <a:latin typeface="メイリオ" panose="020B0604030504040204" pitchFamily="50" charset="-128"/>
                <a:ea typeface="メイリオ" panose="020B0604030504040204" pitchFamily="50" charset="-128"/>
              </a:rPr>
              <a:t>日本呼吸療法医学会</a:t>
            </a:r>
            <a:endParaRPr lang="en-US" altLang="ja-JP" sz="2800" kern="0" dirty="0">
              <a:latin typeface="メイリオ" panose="020B0604030504040204" pitchFamily="50" charset="-128"/>
              <a:ea typeface="メイリオ" panose="020B0604030504040204" pitchFamily="50" charset="-128"/>
            </a:endParaRPr>
          </a:p>
          <a:p>
            <a:pPr algn="ctr"/>
            <a:r>
              <a:rPr lang="ja-JP" altLang="en-US" sz="2800" kern="0" dirty="0">
                <a:latin typeface="メイリオ" panose="020B0604030504040204" pitchFamily="50" charset="-128"/>
                <a:ea typeface="メイリオ" panose="020B0604030504040204" pitchFamily="50" charset="-128"/>
              </a:rPr>
              <a:t>厚生労働省</a:t>
            </a:r>
            <a:endParaRPr lang="ja-JP" altLang="en-US" sz="28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64389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グループ化 10"/>
          <p:cNvGrpSpPr/>
          <p:nvPr/>
        </p:nvGrpSpPr>
        <p:grpSpPr>
          <a:xfrm>
            <a:off x="133725" y="1519909"/>
            <a:ext cx="4148818" cy="3596873"/>
            <a:chOff x="212167" y="0"/>
            <a:chExt cx="4148818" cy="3596873"/>
          </a:xfrm>
        </p:grpSpPr>
        <p:pic>
          <p:nvPicPr>
            <p:cNvPr id="3" name="図 2"/>
            <p:cNvPicPr>
              <a:picLocks noChangeAspect="1"/>
            </p:cNvPicPr>
            <p:nvPr/>
          </p:nvPicPr>
          <p:blipFill rotWithShape="1">
            <a:blip r:embed="rId2"/>
            <a:srcRect l="26228" t="18161" r="54133" b="51554"/>
            <a:stretch/>
          </p:blipFill>
          <p:spPr>
            <a:xfrm>
              <a:off x="212167" y="0"/>
              <a:ext cx="4148818" cy="3596873"/>
            </a:xfrm>
            <a:prstGeom prst="rect">
              <a:avLst/>
            </a:prstGeom>
          </p:spPr>
        </p:pic>
        <p:sp>
          <p:nvSpPr>
            <p:cNvPr id="7" name="テキスト ボックス 6"/>
            <p:cNvSpPr txBox="1"/>
            <p:nvPr/>
          </p:nvSpPr>
          <p:spPr>
            <a:xfrm>
              <a:off x="585416" y="21435"/>
              <a:ext cx="492443" cy="276999"/>
            </a:xfrm>
            <a:prstGeom prst="rect">
              <a:avLst/>
            </a:prstGeom>
            <a:noFill/>
          </p:spPr>
          <p:txBody>
            <a:bodyPr wrap="none" rtlCol="0">
              <a:spAutoFit/>
            </a:bodyPr>
            <a:lstStyle/>
            <a:p>
              <a:r>
                <a:rPr kumimoji="1" lang="ja-JP" altLang="en-US" sz="1200" dirty="0">
                  <a:solidFill>
                    <a:schemeClr val="tx1">
                      <a:lumMod val="95000"/>
                      <a:lumOff val="5000"/>
                    </a:schemeClr>
                  </a:solidFill>
                  <a:latin typeface="Meiryo UI" panose="020B0604030504040204" pitchFamily="34" charset="-128"/>
                  <a:ea typeface="Meiryo UI" panose="020B0604030504040204" pitchFamily="34" charset="-128"/>
                </a:rPr>
                <a:t>正常</a:t>
              </a:r>
            </a:p>
          </p:txBody>
        </p:sp>
        <p:sp>
          <p:nvSpPr>
            <p:cNvPr id="8" name="テキスト ボックス 7"/>
            <p:cNvSpPr txBox="1"/>
            <p:nvPr/>
          </p:nvSpPr>
          <p:spPr>
            <a:xfrm>
              <a:off x="585416" y="1252295"/>
              <a:ext cx="1415772" cy="276999"/>
            </a:xfrm>
            <a:prstGeom prst="rect">
              <a:avLst/>
            </a:prstGeom>
            <a:noFill/>
          </p:spPr>
          <p:txBody>
            <a:bodyPr wrap="none" rtlCol="0">
              <a:spAutoFit/>
            </a:bodyPr>
            <a:lstStyle/>
            <a:p>
              <a:r>
                <a:rPr lang="ja-JP" altLang="en-US" sz="1200" dirty="0">
                  <a:solidFill>
                    <a:schemeClr val="tx1">
                      <a:lumMod val="95000"/>
                      <a:lumOff val="5000"/>
                    </a:schemeClr>
                  </a:solidFill>
                  <a:latin typeface="Meiryo UI" panose="020B0604030504040204" pitchFamily="34" charset="-128"/>
                  <a:ea typeface="Meiryo UI" panose="020B0604030504040204" pitchFamily="34" charset="-128"/>
                </a:rPr>
                <a:t>腹腔内高圧</a:t>
              </a:r>
              <a:r>
                <a:rPr kumimoji="1" lang="ja-JP" altLang="en-US" sz="1200" dirty="0">
                  <a:solidFill>
                    <a:schemeClr val="tx1">
                      <a:lumMod val="95000"/>
                      <a:lumOff val="5000"/>
                    </a:schemeClr>
                  </a:solidFill>
                  <a:latin typeface="Meiryo UI" panose="020B0604030504040204" pitchFamily="34" charset="-128"/>
                  <a:ea typeface="Meiryo UI" panose="020B0604030504040204" pitchFamily="34" charset="-128"/>
                </a:rPr>
                <a:t>＆肥満</a:t>
              </a:r>
            </a:p>
          </p:txBody>
        </p:sp>
      </p:grpSp>
      <p:grpSp>
        <p:nvGrpSpPr>
          <p:cNvPr id="12" name="グループ化 11"/>
          <p:cNvGrpSpPr/>
          <p:nvPr/>
        </p:nvGrpSpPr>
        <p:grpSpPr>
          <a:xfrm>
            <a:off x="4780428" y="1519909"/>
            <a:ext cx="4137724" cy="3553165"/>
            <a:chOff x="223261" y="3709601"/>
            <a:chExt cx="3617219" cy="3106195"/>
          </a:xfrm>
        </p:grpSpPr>
        <p:pic>
          <p:nvPicPr>
            <p:cNvPr id="2" name="図 1"/>
            <p:cNvPicPr>
              <a:picLocks noChangeAspect="1"/>
            </p:cNvPicPr>
            <p:nvPr/>
          </p:nvPicPr>
          <p:blipFill rotWithShape="1">
            <a:blip r:embed="rId3"/>
            <a:srcRect l="25924" t="47801" r="54071" b="21644"/>
            <a:stretch/>
          </p:blipFill>
          <p:spPr>
            <a:xfrm>
              <a:off x="223261" y="3709601"/>
              <a:ext cx="3617219" cy="3106195"/>
            </a:xfrm>
            <a:prstGeom prst="rect">
              <a:avLst/>
            </a:prstGeom>
          </p:spPr>
        </p:pic>
        <p:sp>
          <p:nvSpPr>
            <p:cNvPr id="9" name="テキスト ボックス 8"/>
            <p:cNvSpPr txBox="1"/>
            <p:nvPr/>
          </p:nvSpPr>
          <p:spPr>
            <a:xfrm>
              <a:off x="640651" y="3729385"/>
              <a:ext cx="430496" cy="242154"/>
            </a:xfrm>
            <a:prstGeom prst="rect">
              <a:avLst/>
            </a:prstGeom>
            <a:noFill/>
          </p:spPr>
          <p:txBody>
            <a:bodyPr wrap="none" rtlCol="0">
              <a:spAutoFit/>
            </a:bodyPr>
            <a:lstStyle/>
            <a:p>
              <a:r>
                <a:rPr kumimoji="1" lang="ja-JP" altLang="en-US" sz="1200" dirty="0">
                  <a:solidFill>
                    <a:schemeClr val="tx1">
                      <a:lumMod val="95000"/>
                      <a:lumOff val="5000"/>
                    </a:schemeClr>
                  </a:solidFill>
                  <a:latin typeface="Meiryo UI" panose="020B0604030504040204" pitchFamily="34" charset="-128"/>
                  <a:ea typeface="Meiryo UI" panose="020B0604030504040204" pitchFamily="34" charset="-128"/>
                </a:rPr>
                <a:t>正常</a:t>
              </a:r>
            </a:p>
          </p:txBody>
        </p:sp>
        <p:sp>
          <p:nvSpPr>
            <p:cNvPr id="10" name="テキスト ボックス 9"/>
            <p:cNvSpPr txBox="1"/>
            <p:nvPr/>
          </p:nvSpPr>
          <p:spPr>
            <a:xfrm>
              <a:off x="640651" y="4816074"/>
              <a:ext cx="1237675" cy="242154"/>
            </a:xfrm>
            <a:prstGeom prst="rect">
              <a:avLst/>
            </a:prstGeom>
            <a:noFill/>
          </p:spPr>
          <p:txBody>
            <a:bodyPr wrap="none" rtlCol="0">
              <a:spAutoFit/>
            </a:bodyPr>
            <a:lstStyle/>
            <a:p>
              <a:r>
                <a:rPr lang="ja-JP" altLang="en-US" sz="1200" dirty="0">
                  <a:solidFill>
                    <a:schemeClr val="tx1">
                      <a:lumMod val="95000"/>
                      <a:lumOff val="5000"/>
                    </a:schemeClr>
                  </a:solidFill>
                  <a:latin typeface="Meiryo UI" panose="020B0604030504040204" pitchFamily="34" charset="-128"/>
                  <a:ea typeface="Meiryo UI" panose="020B0604030504040204" pitchFamily="34" charset="-128"/>
                </a:rPr>
                <a:t>腹腔内高圧</a:t>
              </a:r>
              <a:r>
                <a:rPr kumimoji="1" lang="ja-JP" altLang="en-US" sz="1200" dirty="0">
                  <a:solidFill>
                    <a:schemeClr val="tx1">
                      <a:lumMod val="95000"/>
                      <a:lumOff val="5000"/>
                    </a:schemeClr>
                  </a:solidFill>
                  <a:latin typeface="Meiryo UI" panose="020B0604030504040204" pitchFamily="34" charset="-128"/>
                  <a:ea typeface="Meiryo UI" panose="020B0604030504040204" pitchFamily="34" charset="-128"/>
                </a:rPr>
                <a:t>＆肥満</a:t>
              </a:r>
            </a:p>
          </p:txBody>
        </p:sp>
      </p:grpSp>
      <p:cxnSp>
        <p:nvCxnSpPr>
          <p:cNvPr id="4" name="直線矢印コネクタ 3"/>
          <p:cNvCxnSpPr/>
          <p:nvPr/>
        </p:nvCxnSpPr>
        <p:spPr>
          <a:xfrm flipH="1" flipV="1">
            <a:off x="1477110" y="3630061"/>
            <a:ext cx="2525752" cy="177253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 name="直線矢印コネクタ 4"/>
          <p:cNvCxnSpPr/>
          <p:nvPr/>
        </p:nvCxnSpPr>
        <p:spPr>
          <a:xfrm flipV="1">
            <a:off x="4002862" y="3630061"/>
            <a:ext cx="1680487" cy="1772531"/>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7" name="テキスト ボックス 26"/>
          <p:cNvSpPr txBox="1"/>
          <p:nvPr/>
        </p:nvSpPr>
        <p:spPr>
          <a:xfrm>
            <a:off x="873628" y="5503715"/>
            <a:ext cx="7813600" cy="523220"/>
          </a:xfrm>
          <a:prstGeom prst="rect">
            <a:avLst/>
          </a:prstGeom>
          <a:noFill/>
        </p:spPr>
        <p:txBody>
          <a:bodyPr wrap="square" rtlCol="0">
            <a:spAutoFit/>
          </a:bodyPr>
          <a:lstStyle/>
          <a:p>
            <a:pPr algn="ctr"/>
            <a:r>
              <a:rPr lang="ja-JP" altLang="en-US" sz="2800" b="1" dirty="0">
                <a:latin typeface="Meiryo UI" panose="020B0604030504040204" pitchFamily="34" charset="-128"/>
                <a:ea typeface="Meiryo UI" panose="020B0604030504040204" pitchFamily="34" charset="-128"/>
              </a:rPr>
              <a:t>前胸部・骨盤に枕を入れることで腹腔内圧は下がる</a:t>
            </a:r>
            <a:endParaRPr kumimoji="1" lang="ja-JP" altLang="en-US" sz="2800" b="1" dirty="0">
              <a:latin typeface="Meiryo UI" panose="020B0604030504040204" pitchFamily="34" charset="-128"/>
              <a:ea typeface="Meiryo UI" panose="020B0604030504040204" pitchFamily="34" charset="-128"/>
            </a:endParaRPr>
          </a:p>
        </p:txBody>
      </p:sp>
      <p:sp>
        <p:nvSpPr>
          <p:cNvPr id="14" name="テキスト ボックス 13"/>
          <p:cNvSpPr txBox="1"/>
          <p:nvPr/>
        </p:nvSpPr>
        <p:spPr>
          <a:xfrm>
            <a:off x="5672867" y="6581001"/>
            <a:ext cx="3469219" cy="276999"/>
          </a:xfrm>
          <a:prstGeom prst="rect">
            <a:avLst/>
          </a:prstGeom>
          <a:noFill/>
        </p:spPr>
        <p:txBody>
          <a:bodyPr wrap="none" rtlCol="0">
            <a:spAutoFit/>
          </a:bodyPr>
          <a:lstStyle/>
          <a:p>
            <a:pPr algn="r"/>
            <a:r>
              <a:rPr lang="en-US" altLang="ja-JP" sz="1200" dirty="0">
                <a:latin typeface="Meiryo UI" panose="020B0604030504040204" pitchFamily="34" charset="-128"/>
                <a:ea typeface="Meiryo UI" panose="020B0604030504040204" pitchFamily="34" charset="-128"/>
              </a:rPr>
              <a:t>Kirkpatrick</a:t>
            </a:r>
            <a:r>
              <a:rPr lang="ja-JP" altLang="en-US" sz="1200" dirty="0">
                <a:latin typeface="Meiryo UI" panose="020B0604030504040204" pitchFamily="34" charset="-128"/>
                <a:ea typeface="Meiryo UI" panose="020B0604030504040204" pitchFamily="34" charset="-128"/>
              </a:rPr>
              <a:t> </a:t>
            </a:r>
            <a:r>
              <a:rPr lang="en-US" altLang="ja-JP" sz="1200" dirty="0">
                <a:latin typeface="Meiryo UI" panose="020B0604030504040204" pitchFamily="34" charset="-128"/>
                <a:ea typeface="Meiryo UI" panose="020B0604030504040204" pitchFamily="34" charset="-128"/>
              </a:rPr>
              <a:t>et al.</a:t>
            </a:r>
            <a:r>
              <a:rPr lang="ja-JP" altLang="en-US" sz="1200" dirty="0">
                <a:latin typeface="Meiryo UI" panose="020B0604030504040204" pitchFamily="34" charset="-128"/>
                <a:ea typeface="Meiryo UI" panose="020B0604030504040204" pitchFamily="34" charset="-128"/>
              </a:rPr>
              <a:t> </a:t>
            </a:r>
            <a:r>
              <a:rPr lang="en-US" altLang="ja-JP" sz="1200" dirty="0">
                <a:latin typeface="Meiryo UI" panose="020B0604030504040204" pitchFamily="34" charset="-128"/>
                <a:ea typeface="Meiryo UI" panose="020B0604030504040204" pitchFamily="34" charset="-128"/>
              </a:rPr>
              <a:t>Critical Care 2010,14:232.</a:t>
            </a:r>
            <a:endParaRPr lang="ja-JP" altLang="ja-JP" sz="1200" dirty="0">
              <a:latin typeface="Meiryo UI" panose="020B0604030504040204" pitchFamily="34" charset="-128"/>
              <a:ea typeface="Meiryo UI" panose="020B0604030504040204" pitchFamily="34" charset="-128"/>
            </a:endParaRPr>
          </a:p>
        </p:txBody>
      </p:sp>
      <p:sp>
        <p:nvSpPr>
          <p:cNvPr id="16" name="テキスト ボックス 15"/>
          <p:cNvSpPr txBox="1"/>
          <p:nvPr/>
        </p:nvSpPr>
        <p:spPr>
          <a:xfrm>
            <a:off x="0" y="475189"/>
            <a:ext cx="9144000" cy="769441"/>
          </a:xfrm>
          <a:prstGeom prst="rect">
            <a:avLst/>
          </a:prstGeom>
          <a:noFill/>
        </p:spPr>
        <p:txBody>
          <a:bodyPr wrap="square" rtlCol="0">
            <a:spAutoFit/>
          </a:bodyPr>
          <a:lstStyle/>
          <a:p>
            <a:pPr algn="ctr"/>
            <a:r>
              <a:rPr lang="ja-JP" altLang="en-US" sz="4400" dirty="0">
                <a:latin typeface="Meiryo UI" panose="020B0604030504040204" pitchFamily="34" charset="-128"/>
                <a:ea typeface="Meiryo UI" panose="020B0604030504040204" pitchFamily="34" charset="-128"/>
              </a:rPr>
              <a:t>腹臥位で考慮するべきこと</a:t>
            </a:r>
            <a:endParaRPr kumimoji="1" lang="ja-JP" altLang="en-US" sz="44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6652415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latin typeface="Meiryo UI" panose="020B0604030504040204" pitchFamily="34" charset="-128"/>
                <a:ea typeface="Meiryo UI" panose="020B0604030504040204" pitchFamily="34" charset="-128"/>
              </a:rPr>
              <a:t>枕の使用について</a:t>
            </a:r>
          </a:p>
        </p:txBody>
      </p:sp>
      <p:sp>
        <p:nvSpPr>
          <p:cNvPr id="3" name="テキスト ボックス 2"/>
          <p:cNvSpPr txBox="1"/>
          <p:nvPr/>
        </p:nvSpPr>
        <p:spPr>
          <a:xfrm>
            <a:off x="594470" y="1533119"/>
            <a:ext cx="7920880" cy="4801314"/>
          </a:xfrm>
          <a:prstGeom prst="rect">
            <a:avLst/>
          </a:prstGeom>
          <a:solidFill>
            <a:schemeClr val="bg1">
              <a:alpha val="74118"/>
            </a:schemeClr>
          </a:solidFill>
        </p:spPr>
        <p:txBody>
          <a:bodyPr wrap="square" rtlCol="0">
            <a:spAutoFit/>
          </a:bodyPr>
          <a:lstStyle/>
          <a:p>
            <a:r>
              <a:rPr kumimoji="1" lang="ja-JP" altLang="en-US" dirty="0">
                <a:latin typeface="Meiryo UI" panose="020B0604030504040204" pitchFamily="34" charset="-128"/>
                <a:ea typeface="Meiryo UI" panose="020B0604030504040204" pitchFamily="34" charset="-128"/>
              </a:rPr>
              <a:t>以下の場合　枕の使用を検討する</a:t>
            </a:r>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①　円背</a:t>
            </a:r>
            <a:endParaRPr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　　→頸部の過伸展予防のため</a:t>
            </a:r>
            <a:r>
              <a:rPr lang="en-US" altLang="ja-JP" dirty="0">
                <a:latin typeface="Meiryo UI" panose="020B0604030504040204" pitchFamily="34" charset="-128"/>
                <a:ea typeface="Meiryo UI" panose="020B0604030504040204" pitchFamily="34" charset="-128"/>
              </a:rPr>
              <a:t>, </a:t>
            </a:r>
            <a:r>
              <a:rPr lang="ja-JP" altLang="en-US" dirty="0">
                <a:latin typeface="Meiryo UI" panose="020B0604030504040204" pitchFamily="34" charset="-128"/>
                <a:ea typeface="Meiryo UI" panose="020B0604030504040204" pitchFamily="34" charset="-128"/>
              </a:rPr>
              <a:t>前胸部・前額部・骨盤への枕を使用</a:t>
            </a:r>
            <a:endParaRPr lang="en-US" altLang="ja-JP" dirty="0">
              <a:latin typeface="Meiryo UI" panose="020B0604030504040204" pitchFamily="34" charset="-128"/>
              <a:ea typeface="Meiryo UI" panose="020B0604030504040204" pitchFamily="34" charset="-128"/>
            </a:endParaRPr>
          </a:p>
          <a:p>
            <a:endParaRPr lang="en-US" altLang="ja-JP" dirty="0">
              <a:latin typeface="Meiryo UI" panose="020B0604030504040204" pitchFamily="34" charset="-128"/>
              <a:ea typeface="Meiryo UI" panose="020B0604030504040204" pitchFamily="34" charset="-128"/>
            </a:endParaRPr>
          </a:p>
          <a:p>
            <a:r>
              <a:rPr kumimoji="1" lang="ja-JP" altLang="en-US" dirty="0">
                <a:latin typeface="Meiryo UI" panose="020B0604030504040204" pitchFamily="34" charset="-128"/>
                <a:ea typeface="Meiryo UI" panose="020B0604030504040204" pitchFamily="34" charset="-128"/>
              </a:rPr>
              <a:t>②　頸部回旋</a:t>
            </a:r>
            <a:r>
              <a:rPr kumimoji="1" lang="en-US" altLang="ja-JP" dirty="0">
                <a:latin typeface="Meiryo UI" panose="020B0604030504040204" pitchFamily="34" charset="-128"/>
                <a:ea typeface="Meiryo UI" panose="020B0604030504040204" pitchFamily="34" charset="-128"/>
              </a:rPr>
              <a:t>ROM</a:t>
            </a:r>
            <a:r>
              <a:rPr kumimoji="1" lang="ja-JP" altLang="en-US" dirty="0">
                <a:latin typeface="Meiryo UI" panose="020B0604030504040204" pitchFamily="34" charset="-128"/>
                <a:ea typeface="Meiryo UI" panose="020B0604030504040204" pitchFamily="34" charset="-128"/>
              </a:rPr>
              <a:t>の著明な制限</a:t>
            </a:r>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　　→気管内挿管・気管切開カニューレのスペースを作る</a:t>
            </a:r>
            <a:endParaRPr lang="en-US" altLang="ja-JP" dirty="0">
              <a:latin typeface="Meiryo UI" panose="020B0604030504040204" pitchFamily="34" charset="-128"/>
              <a:ea typeface="Meiryo UI" panose="020B0604030504040204" pitchFamily="34" charset="-128"/>
            </a:endParaRPr>
          </a:p>
          <a:p>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③　股関節屈曲拘縮</a:t>
            </a:r>
            <a:endParaRPr lang="en-US" altLang="ja-JP" dirty="0">
              <a:latin typeface="Meiryo UI" panose="020B0604030504040204" pitchFamily="34" charset="-128"/>
              <a:ea typeface="Meiryo UI" panose="020B0604030504040204" pitchFamily="34" charset="-128"/>
            </a:endParaRPr>
          </a:p>
          <a:p>
            <a:r>
              <a:rPr kumimoji="1" lang="ja-JP" altLang="en-US" dirty="0">
                <a:latin typeface="Meiryo UI" panose="020B0604030504040204" pitchFamily="34" charset="-128"/>
                <a:ea typeface="Meiryo UI" panose="020B0604030504040204" pitchFamily="34" charset="-128"/>
              </a:rPr>
              <a:t>　　→骨盤</a:t>
            </a:r>
            <a:r>
              <a:rPr lang="ja-JP" altLang="en-US" dirty="0">
                <a:latin typeface="Meiryo UI" panose="020B0604030504040204" pitchFamily="34" charset="-128"/>
                <a:ea typeface="Meiryo UI" panose="020B0604030504040204" pitchFamily="34" charset="-128"/>
              </a:rPr>
              <a:t>・</a:t>
            </a:r>
            <a:r>
              <a:rPr kumimoji="1" lang="ja-JP" altLang="en-US" dirty="0">
                <a:latin typeface="Meiryo UI" panose="020B0604030504040204" pitchFamily="34" charset="-128"/>
                <a:ea typeface="Meiryo UI" panose="020B0604030504040204" pitchFamily="34" charset="-128"/>
              </a:rPr>
              <a:t>前胸部への枕挿入</a:t>
            </a:r>
            <a:endParaRPr kumimoji="1" lang="en-US" altLang="ja-JP" dirty="0">
              <a:latin typeface="Meiryo UI" panose="020B0604030504040204" pitchFamily="34" charset="-128"/>
              <a:ea typeface="Meiryo UI" panose="020B0604030504040204" pitchFamily="34" charset="-128"/>
            </a:endParaRPr>
          </a:p>
          <a:p>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④　肥満</a:t>
            </a:r>
            <a:r>
              <a:rPr lang="en-US" altLang="ja-JP" dirty="0">
                <a:latin typeface="Meiryo UI" panose="020B0604030504040204" pitchFamily="34" charset="-128"/>
                <a:ea typeface="Meiryo UI" panose="020B0604030504040204" pitchFamily="34" charset="-128"/>
              </a:rPr>
              <a:t>/</a:t>
            </a:r>
            <a:r>
              <a:rPr lang="ja-JP" altLang="en-US" dirty="0">
                <a:latin typeface="Meiryo UI" panose="020B0604030504040204" pitchFamily="34" charset="-128"/>
                <a:ea typeface="Meiryo UI" panose="020B0604030504040204" pitchFamily="34" charset="-128"/>
              </a:rPr>
              <a:t>腹腔内圧上昇</a:t>
            </a:r>
            <a:endParaRPr lang="en-US" altLang="ja-JP" dirty="0">
              <a:latin typeface="Meiryo UI" panose="020B0604030504040204" pitchFamily="34" charset="-128"/>
              <a:ea typeface="Meiryo UI" panose="020B0604030504040204" pitchFamily="34" charset="-128"/>
            </a:endParaRPr>
          </a:p>
          <a:p>
            <a:r>
              <a:rPr kumimoji="1" lang="ja-JP" altLang="en-US" dirty="0">
                <a:latin typeface="Meiryo UI" panose="020B0604030504040204" pitchFamily="34" charset="-128"/>
                <a:ea typeface="Meiryo UI" panose="020B0604030504040204" pitchFamily="34" charset="-128"/>
              </a:rPr>
              <a:t>　　→腹部をサスペンドさせることで横隔膜の可動範囲を拡げる</a:t>
            </a:r>
            <a:endParaRPr kumimoji="1" lang="en-US" altLang="ja-JP" dirty="0">
              <a:latin typeface="Meiryo UI" panose="020B0604030504040204" pitchFamily="34" charset="-128"/>
              <a:ea typeface="Meiryo UI" panose="020B0604030504040204" pitchFamily="34" charset="-128"/>
            </a:endParaRPr>
          </a:p>
          <a:p>
            <a:endParaRPr kumimoji="1" lang="en-US" altLang="ja-JP" dirty="0">
              <a:latin typeface="Meiryo UI" panose="020B0604030504040204" pitchFamily="34" charset="-128"/>
              <a:ea typeface="Meiryo UI" panose="020B0604030504040204" pitchFamily="34" charset="-128"/>
            </a:endParaRPr>
          </a:p>
          <a:p>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＊除圧目的での枕挿入を行っても時間経過でつぶれてしまう</a:t>
            </a:r>
            <a:endParaRPr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　→素材・硬さ等の選択は各施設で検討のこと</a:t>
            </a:r>
            <a:r>
              <a:rPr lang="en-US" altLang="ja-JP" dirty="0">
                <a:latin typeface="Meiryo UI" panose="020B0604030504040204" pitchFamily="34" charset="-128"/>
                <a:ea typeface="Meiryo UI" panose="020B0604030504040204" pitchFamily="34" charset="-128"/>
              </a:rPr>
              <a:t>. </a:t>
            </a:r>
          </a:p>
          <a:p>
            <a:r>
              <a:rPr kumimoji="1" lang="ja-JP" altLang="en-US" dirty="0">
                <a:latin typeface="Meiryo UI" panose="020B0604030504040204" pitchFamily="34" charset="-128"/>
                <a:ea typeface="Meiryo UI" panose="020B0604030504040204" pitchFamily="34" charset="-128"/>
              </a:rPr>
              <a:t>　</a:t>
            </a:r>
          </a:p>
        </p:txBody>
      </p:sp>
    </p:spTree>
    <p:extLst>
      <p:ext uri="{BB962C8B-B14F-4D97-AF65-F5344CB8AC3E}">
        <p14:creationId xmlns:p14="http://schemas.microsoft.com/office/powerpoint/2010/main" val="8501148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3599892" y="1881038"/>
            <a:ext cx="1944216" cy="34201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
        <p:nvSpPr>
          <p:cNvPr id="6" name="正方形/長方形 5"/>
          <p:cNvSpPr/>
          <p:nvPr/>
        </p:nvSpPr>
        <p:spPr>
          <a:xfrm>
            <a:off x="4114800" y="2681682"/>
            <a:ext cx="914400" cy="2043462"/>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
        <p:nvSpPr>
          <p:cNvPr id="7" name="アーチ 6"/>
          <p:cNvSpPr/>
          <p:nvPr/>
        </p:nvSpPr>
        <p:spPr>
          <a:xfrm rot="16001711">
            <a:off x="4048337" y="1865088"/>
            <a:ext cx="570003" cy="684165"/>
          </a:xfrm>
          <a:prstGeom prst="blockArc">
            <a:avLst/>
          </a:prstGeom>
          <a:solidFill>
            <a:schemeClr val="bg1">
              <a:lumMod val="75000"/>
            </a:schemeClr>
          </a:solid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solidFill>
                <a:schemeClr val="tx1"/>
              </a:solidFill>
              <a:latin typeface="Meiryo UI" panose="020B0604030504040204" pitchFamily="34" charset="-128"/>
              <a:ea typeface="Meiryo UI" panose="020B0604030504040204" pitchFamily="34" charset="-128"/>
            </a:endParaRPr>
          </a:p>
        </p:txBody>
      </p:sp>
      <p:sp>
        <p:nvSpPr>
          <p:cNvPr id="9" name="減算記号 8"/>
          <p:cNvSpPr/>
          <p:nvPr/>
        </p:nvSpPr>
        <p:spPr>
          <a:xfrm rot="21173136">
            <a:off x="3961972" y="1612410"/>
            <a:ext cx="2497292" cy="537255"/>
          </a:xfrm>
          <a:prstGeom prst="mathMinus">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
        <p:nvSpPr>
          <p:cNvPr id="10" name="フローチャート: 処理 9"/>
          <p:cNvSpPr/>
          <p:nvPr/>
        </p:nvSpPr>
        <p:spPr>
          <a:xfrm>
            <a:off x="5652120" y="981701"/>
            <a:ext cx="1224136" cy="864096"/>
          </a:xfrm>
          <a:prstGeom prst="flowChartProcess">
            <a:avLst/>
          </a:prstGeom>
          <a:solidFill>
            <a:schemeClr val="bg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eiryo UI" panose="020B0604030504040204" pitchFamily="34" charset="-128"/>
                <a:ea typeface="Meiryo UI" panose="020B0604030504040204" pitchFamily="34" charset="-128"/>
              </a:rPr>
              <a:t>呼吸器</a:t>
            </a:r>
          </a:p>
        </p:txBody>
      </p:sp>
      <p:sp>
        <p:nvSpPr>
          <p:cNvPr id="12" name="スマイル 11"/>
          <p:cNvSpPr/>
          <p:nvPr/>
        </p:nvSpPr>
        <p:spPr>
          <a:xfrm>
            <a:off x="4211960" y="2032637"/>
            <a:ext cx="720080" cy="649045"/>
          </a:xfrm>
          <a:prstGeom prst="smileyFac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
        <p:nvSpPr>
          <p:cNvPr id="13" name="円/楕円 12"/>
          <p:cNvSpPr/>
          <p:nvPr/>
        </p:nvSpPr>
        <p:spPr>
          <a:xfrm>
            <a:off x="4032147" y="764704"/>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800" dirty="0">
                <a:latin typeface="Meiryo UI" panose="020B0604030504040204" pitchFamily="34" charset="-128"/>
                <a:ea typeface="Meiryo UI" panose="020B0604030504040204" pitchFamily="34" charset="-128"/>
              </a:rPr>
              <a:t>１</a:t>
            </a:r>
          </a:p>
        </p:txBody>
      </p:sp>
      <p:sp>
        <p:nvSpPr>
          <p:cNvPr id="14" name="円/楕円 13"/>
          <p:cNvSpPr/>
          <p:nvPr/>
        </p:nvSpPr>
        <p:spPr>
          <a:xfrm>
            <a:off x="2530277" y="2511419"/>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sz="4800" dirty="0">
                <a:latin typeface="Meiryo UI" panose="020B0604030504040204" pitchFamily="34" charset="-128"/>
                <a:ea typeface="Meiryo UI" panose="020B0604030504040204" pitchFamily="34" charset="-128"/>
              </a:rPr>
              <a:t>２</a:t>
            </a:r>
          </a:p>
        </p:txBody>
      </p:sp>
      <p:sp>
        <p:nvSpPr>
          <p:cNvPr id="15" name="円/楕円 14"/>
          <p:cNvSpPr/>
          <p:nvPr/>
        </p:nvSpPr>
        <p:spPr>
          <a:xfrm>
            <a:off x="5806988" y="2511419"/>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4800" dirty="0">
                <a:latin typeface="Meiryo UI" panose="020B0604030504040204" pitchFamily="34" charset="-128"/>
                <a:ea typeface="Meiryo UI" panose="020B0604030504040204" pitchFamily="34" charset="-128"/>
              </a:rPr>
              <a:t>3</a:t>
            </a:r>
            <a:endParaRPr kumimoji="1" lang="ja-JP" altLang="en-US" sz="4800" dirty="0">
              <a:latin typeface="Meiryo UI" panose="020B0604030504040204" pitchFamily="34" charset="-128"/>
              <a:ea typeface="Meiryo UI" panose="020B0604030504040204" pitchFamily="34" charset="-128"/>
            </a:endParaRPr>
          </a:p>
        </p:txBody>
      </p:sp>
      <p:sp>
        <p:nvSpPr>
          <p:cNvPr id="16" name="円/楕円 15"/>
          <p:cNvSpPr/>
          <p:nvPr/>
        </p:nvSpPr>
        <p:spPr>
          <a:xfrm>
            <a:off x="4114800" y="5096036"/>
            <a:ext cx="914400" cy="914400"/>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en-US" altLang="ja-JP" sz="4800" dirty="0">
                <a:latin typeface="Meiryo UI" panose="020B0604030504040204" pitchFamily="34" charset="-128"/>
                <a:ea typeface="Meiryo UI" panose="020B0604030504040204" pitchFamily="34" charset="-128"/>
              </a:rPr>
              <a:t>4</a:t>
            </a:r>
            <a:endParaRPr kumimoji="1" lang="ja-JP" altLang="en-US" sz="4800" dirty="0">
              <a:latin typeface="Meiryo UI" panose="020B0604030504040204" pitchFamily="34" charset="-128"/>
              <a:ea typeface="Meiryo UI" panose="020B0604030504040204" pitchFamily="34" charset="-128"/>
            </a:endParaRPr>
          </a:p>
        </p:txBody>
      </p:sp>
      <p:sp>
        <p:nvSpPr>
          <p:cNvPr id="17" name="下カーブ矢印 16"/>
          <p:cNvSpPr/>
          <p:nvPr/>
        </p:nvSpPr>
        <p:spPr>
          <a:xfrm>
            <a:off x="3689902" y="2186896"/>
            <a:ext cx="1764196" cy="649045"/>
          </a:xfrm>
          <a:prstGeom prst="curved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ln w="18000">
                <a:solidFill>
                  <a:schemeClr val="accent2">
                    <a:satMod val="140000"/>
                  </a:schemeClr>
                </a:solidFill>
                <a:prstDash val="solid"/>
                <a:miter lim="800000"/>
              </a:ln>
              <a:noFill/>
              <a:effectLst>
                <a:outerShdw blurRad="25500" dist="23000" dir="7020000" algn="tl">
                  <a:srgbClr val="000000">
                    <a:alpha val="50000"/>
                  </a:srgbClr>
                </a:outerShdw>
              </a:effectLst>
              <a:latin typeface="Meiryo UI" panose="020B0604030504040204" pitchFamily="34" charset="-128"/>
              <a:ea typeface="Meiryo UI" panose="020B0604030504040204" pitchFamily="34" charset="-128"/>
            </a:endParaRPr>
          </a:p>
        </p:txBody>
      </p:sp>
      <p:sp>
        <p:nvSpPr>
          <p:cNvPr id="18" name="フローチャート: 処理 17"/>
          <p:cNvSpPr/>
          <p:nvPr/>
        </p:nvSpPr>
        <p:spPr>
          <a:xfrm>
            <a:off x="431404" y="260648"/>
            <a:ext cx="2448272" cy="576064"/>
          </a:xfrm>
          <a:prstGeom prst="flowChartProcess">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eiryo UI" panose="020B0604030504040204" pitchFamily="34" charset="-128"/>
                <a:ea typeface="Meiryo UI" panose="020B0604030504040204" pitchFamily="34" charset="-128"/>
              </a:rPr>
              <a:t>腹臥位の位置・役割</a:t>
            </a:r>
          </a:p>
        </p:txBody>
      </p:sp>
      <p:sp>
        <p:nvSpPr>
          <p:cNvPr id="20" name="正方形/長方形 19"/>
          <p:cNvSpPr/>
          <p:nvPr/>
        </p:nvSpPr>
        <p:spPr>
          <a:xfrm>
            <a:off x="346470" y="1034310"/>
            <a:ext cx="2731363" cy="1267933"/>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r>
              <a:rPr kumimoji="1" lang="ja-JP" altLang="en-US" dirty="0">
                <a:latin typeface="Meiryo UI" panose="020B0604030504040204" pitchFamily="34" charset="-128"/>
                <a:ea typeface="Meiryo UI" panose="020B0604030504040204" pitchFamily="34" charset="-128"/>
              </a:rPr>
              <a:t>①：リーダー</a:t>
            </a:r>
            <a:endParaRPr kumimoji="1"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②：右担当</a:t>
            </a:r>
            <a:endParaRPr lang="en-US" altLang="ja-JP" dirty="0">
              <a:latin typeface="Meiryo UI" panose="020B0604030504040204" pitchFamily="34" charset="-128"/>
              <a:ea typeface="Meiryo UI" panose="020B0604030504040204" pitchFamily="34" charset="-128"/>
            </a:endParaRPr>
          </a:p>
          <a:p>
            <a:r>
              <a:rPr kumimoji="1" lang="ja-JP" altLang="en-US" dirty="0">
                <a:latin typeface="Meiryo UI" panose="020B0604030504040204" pitchFamily="34" charset="-128"/>
                <a:ea typeface="Meiryo UI" panose="020B0604030504040204" pitchFamily="34" charset="-128"/>
              </a:rPr>
              <a:t>③：左担当</a:t>
            </a:r>
            <a:endParaRPr kumimoji="1" lang="en-US" altLang="ja-JP" dirty="0">
              <a:latin typeface="Meiryo UI" panose="020B0604030504040204" pitchFamily="34" charset="-128"/>
              <a:ea typeface="Meiryo UI" panose="020B0604030504040204" pitchFamily="34" charset="-128"/>
            </a:endParaRPr>
          </a:p>
          <a:p>
            <a:pPr marL="446088" indent="-446088"/>
            <a:r>
              <a:rPr lang="ja-JP" altLang="en-US" dirty="0">
                <a:latin typeface="Meiryo UI" panose="020B0604030504040204" pitchFamily="34" charset="-128"/>
                <a:ea typeface="Meiryo UI" panose="020B0604030504040204" pitchFamily="34" charset="-128"/>
              </a:rPr>
              <a:t>④：下肢</a:t>
            </a:r>
            <a:r>
              <a:rPr lang="ja-JP" altLang="en-US">
                <a:latin typeface="Meiryo UI" panose="020B0604030504040204" pitchFamily="34" charset="-128"/>
                <a:ea typeface="Meiryo UI" panose="020B0604030504040204" pitchFamily="34" charset="-128"/>
              </a:rPr>
              <a:t>、ライン、バイタルチェック担当</a:t>
            </a:r>
            <a:endParaRPr kumimoji="1" lang="ja-JP" altLang="en-US" dirty="0">
              <a:latin typeface="Meiryo UI" panose="020B0604030504040204" pitchFamily="34" charset="-128"/>
              <a:ea typeface="Meiryo UI" panose="020B0604030504040204" pitchFamily="34" charset="-128"/>
            </a:endParaRPr>
          </a:p>
        </p:txBody>
      </p:sp>
      <p:sp>
        <p:nvSpPr>
          <p:cNvPr id="21" name="フローチャート: 処理 20"/>
          <p:cNvSpPr/>
          <p:nvPr/>
        </p:nvSpPr>
        <p:spPr>
          <a:xfrm>
            <a:off x="5743956" y="4199495"/>
            <a:ext cx="3180236" cy="580238"/>
          </a:xfrm>
          <a:prstGeom prst="flowChartProces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dirty="0">
                <a:solidFill>
                  <a:schemeClr val="tx1"/>
                </a:solidFill>
                <a:latin typeface="Meiryo UI" panose="020B0604030504040204" pitchFamily="34" charset="-128"/>
                <a:ea typeface="Meiryo UI" panose="020B0604030504040204" pitchFamily="34" charset="-128"/>
              </a:rPr>
              <a:t>人工呼吸器</a:t>
            </a:r>
            <a:r>
              <a:rPr kumimoji="1" lang="ja-JP" altLang="en-US">
                <a:solidFill>
                  <a:schemeClr val="tx1"/>
                </a:solidFill>
                <a:latin typeface="Meiryo UI" panose="020B0604030504040204" pitchFamily="34" charset="-128"/>
                <a:ea typeface="Meiryo UI" panose="020B0604030504040204" pitchFamily="34" charset="-128"/>
              </a:rPr>
              <a:t>が体の</a:t>
            </a:r>
            <a:r>
              <a:rPr kumimoji="1" lang="ja-JP" altLang="en-US" dirty="0">
                <a:solidFill>
                  <a:schemeClr val="tx1"/>
                </a:solidFill>
                <a:latin typeface="Meiryo UI" panose="020B0604030504040204" pitchFamily="34" charset="-128"/>
                <a:ea typeface="Meiryo UI" panose="020B0604030504040204" pitchFamily="34" charset="-128"/>
              </a:rPr>
              <a:t>左にある場合</a:t>
            </a:r>
            <a:endParaRPr kumimoji="1" lang="en-US" altLang="ja-JP" dirty="0">
              <a:solidFill>
                <a:schemeClr val="tx1"/>
              </a:solidFill>
              <a:latin typeface="Meiryo UI" panose="020B0604030504040204" pitchFamily="34" charset="-128"/>
              <a:ea typeface="Meiryo UI" panose="020B0604030504040204" pitchFamily="34" charset="-128"/>
            </a:endParaRPr>
          </a:p>
          <a:p>
            <a:r>
              <a:rPr lang="ja-JP" altLang="en-US" dirty="0">
                <a:solidFill>
                  <a:schemeClr val="tx1"/>
                </a:solidFill>
                <a:latin typeface="Meiryo UI" panose="020B0604030504040204" pitchFamily="34" charset="-128"/>
                <a:ea typeface="Meiryo UI" panose="020B0604030504040204" pitchFamily="34" charset="-128"/>
              </a:rPr>
              <a:t>頭側から見て左回りで回転</a:t>
            </a:r>
            <a:endParaRPr lang="en-US" altLang="ja-JP" dirty="0">
              <a:solidFill>
                <a:schemeClr val="tx1"/>
              </a:solidFill>
              <a:latin typeface="Meiryo UI" panose="020B0604030504040204" pitchFamily="34" charset="-128"/>
              <a:ea typeface="Meiryo UI" panose="020B0604030504040204" pitchFamily="34" charset="-128"/>
            </a:endParaRPr>
          </a:p>
        </p:txBody>
      </p:sp>
      <p:sp>
        <p:nvSpPr>
          <p:cNvPr id="22" name="下カーブ矢印 21"/>
          <p:cNvSpPr/>
          <p:nvPr/>
        </p:nvSpPr>
        <p:spPr>
          <a:xfrm>
            <a:off x="3714750" y="3425819"/>
            <a:ext cx="1764196" cy="649045"/>
          </a:xfrm>
          <a:prstGeom prst="curved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b="1">
              <a:ln w="18000">
                <a:solidFill>
                  <a:schemeClr val="accent2">
                    <a:satMod val="140000"/>
                  </a:schemeClr>
                </a:solidFill>
                <a:prstDash val="solid"/>
                <a:miter lim="800000"/>
              </a:ln>
              <a:noFill/>
              <a:effectLst>
                <a:outerShdw blurRad="25500" dist="23000" dir="7020000" algn="tl">
                  <a:srgbClr val="000000">
                    <a:alpha val="50000"/>
                  </a:srgbClr>
                </a:outerShdw>
              </a:effectLst>
              <a:latin typeface="Meiryo UI" panose="020B0604030504040204" pitchFamily="34" charset="-128"/>
              <a:ea typeface="Meiryo UI" panose="020B0604030504040204" pitchFamily="34" charset="-128"/>
            </a:endParaRPr>
          </a:p>
        </p:txBody>
      </p:sp>
      <p:sp>
        <p:nvSpPr>
          <p:cNvPr id="23" name="正方形/長方形 22"/>
          <p:cNvSpPr/>
          <p:nvPr/>
        </p:nvSpPr>
        <p:spPr>
          <a:xfrm>
            <a:off x="5806988" y="1902922"/>
            <a:ext cx="2662898" cy="646331"/>
          </a:xfrm>
          <a:prstGeom prst="rect">
            <a:avLst/>
          </a:prstGeom>
        </p:spPr>
        <p:txBody>
          <a:bodyPr wrap="square">
            <a:spAutoFit/>
          </a:bodyPr>
          <a:lstStyle/>
          <a:p>
            <a:r>
              <a:rPr lang="ja-JP" altLang="en-US" dirty="0">
                <a:latin typeface="Meiryo UI" panose="020B0604030504040204" pitchFamily="34" charset="-128"/>
                <a:ea typeface="Meiryo UI" panose="020B0604030504040204" pitchFamily="34" charset="-128"/>
              </a:rPr>
              <a:t>呼吸器回路は図のように</a:t>
            </a:r>
            <a:endParaRPr lang="en-US" altLang="ja-JP" dirty="0">
              <a:latin typeface="Meiryo UI" panose="020B0604030504040204" pitchFamily="34" charset="-128"/>
              <a:ea typeface="Meiryo UI" panose="020B0604030504040204" pitchFamily="34" charset="-128"/>
            </a:endParaRPr>
          </a:p>
          <a:p>
            <a:r>
              <a:rPr lang="ja-JP" altLang="en-US" dirty="0">
                <a:latin typeface="Meiryo UI" panose="020B0604030504040204" pitchFamily="34" charset="-128"/>
                <a:ea typeface="Meiryo UI" panose="020B0604030504040204" pitchFamily="34" charset="-128"/>
              </a:rPr>
              <a:t>事前に配置する</a:t>
            </a:r>
          </a:p>
        </p:txBody>
      </p:sp>
      <p:sp>
        <p:nvSpPr>
          <p:cNvPr id="24" name="角丸四角形吹き出し 23"/>
          <p:cNvSpPr/>
          <p:nvPr/>
        </p:nvSpPr>
        <p:spPr>
          <a:xfrm>
            <a:off x="1276935" y="4074864"/>
            <a:ext cx="1898059" cy="901653"/>
          </a:xfrm>
          <a:prstGeom prst="wedgeRoundRectCallout">
            <a:avLst>
              <a:gd name="adj1" fmla="val 99456"/>
              <a:gd name="adj2" fmla="val -248525"/>
              <a:gd name="adj3" fmla="val 16667"/>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a:solidFill>
                  <a:schemeClr val="tx1"/>
                </a:solidFill>
                <a:latin typeface="Meiryo UI" panose="020B0604030504040204" pitchFamily="34" charset="-128"/>
                <a:ea typeface="Meiryo UI" panose="020B0604030504040204" pitchFamily="34" charset="-128"/>
              </a:rPr>
              <a:t>回路が必ず上を通るように</a:t>
            </a:r>
          </a:p>
        </p:txBody>
      </p:sp>
    </p:spTree>
    <p:extLst>
      <p:ext uri="{BB962C8B-B14F-4D97-AF65-F5344CB8AC3E}">
        <p14:creationId xmlns:p14="http://schemas.microsoft.com/office/powerpoint/2010/main" val="4287141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DBA1C8-40B7-4A3E-A856-ABC25EABCA1A}"/>
              </a:ext>
            </a:extLst>
          </p:cNvPr>
          <p:cNvSpPr>
            <a:spLocks noGrp="1"/>
          </p:cNvSpPr>
          <p:nvPr>
            <p:ph type="title"/>
          </p:nvPr>
        </p:nvSpPr>
        <p:spPr>
          <a:xfrm>
            <a:off x="628650" y="365127"/>
            <a:ext cx="7886700" cy="709072"/>
          </a:xfrm>
        </p:spPr>
        <p:txBody>
          <a:bodyPr/>
          <a:lstStyle/>
          <a:p>
            <a:r>
              <a:rPr kumimoji="1" lang="ja-JP" altLang="en-US" dirty="0">
                <a:latin typeface="メイリオ" panose="020B0604030504040204" pitchFamily="50" charset="-128"/>
                <a:ea typeface="メイリオ" panose="020B0604030504040204" pitchFamily="50" charset="-128"/>
              </a:rPr>
              <a:t>腹臥位の手順</a:t>
            </a:r>
          </a:p>
        </p:txBody>
      </p:sp>
      <p:sp>
        <p:nvSpPr>
          <p:cNvPr id="3" name="コンテンツ プレースホルダー 2">
            <a:extLst>
              <a:ext uri="{FF2B5EF4-FFF2-40B4-BE49-F238E27FC236}">
                <a16:creationId xmlns:a16="http://schemas.microsoft.com/office/drawing/2014/main" id="{7E310BE9-A815-4BC4-B8C2-CD6C60B6720D}"/>
              </a:ext>
            </a:extLst>
          </p:cNvPr>
          <p:cNvSpPr>
            <a:spLocks noGrp="1"/>
          </p:cNvSpPr>
          <p:nvPr>
            <p:ph idx="1"/>
          </p:nvPr>
        </p:nvSpPr>
        <p:spPr>
          <a:xfrm>
            <a:off x="452761" y="1253330"/>
            <a:ext cx="8550562" cy="5033169"/>
          </a:xfrm>
        </p:spPr>
        <p:txBody>
          <a:bodyPr>
            <a:noAutofit/>
          </a:bodyPr>
          <a:lstStyle/>
          <a:p>
            <a:pPr marL="514350" indent="-514350">
              <a:lnSpc>
                <a:spcPct val="100000"/>
              </a:lnSpc>
              <a:buFont typeface="+mj-ea"/>
              <a:buAutoNum type="circleNumDbPlain"/>
            </a:pPr>
            <a:r>
              <a:rPr lang="ja-JP" altLang="en-US" sz="2600">
                <a:latin typeface="メイリオ" panose="020B0604030504040204" pitchFamily="50" charset="-128"/>
                <a:ea typeface="メイリオ" panose="020B0604030504040204" pitchFamily="50" charset="-128"/>
              </a:rPr>
              <a:t>ルート</a:t>
            </a:r>
            <a:r>
              <a:rPr lang="ja-JP" altLang="en-US" sz="2600" dirty="0">
                <a:latin typeface="メイリオ" panose="020B0604030504040204" pitchFamily="50" charset="-128"/>
                <a:ea typeface="メイリオ" panose="020B0604030504040204" pitchFamily="50" charset="-128"/>
              </a:rPr>
              <a:t>の固定とライン</a:t>
            </a:r>
            <a:r>
              <a:rPr lang="ja-JP" altLang="en-US" sz="2600">
                <a:latin typeface="メイリオ" panose="020B0604030504040204" pitchFamily="50" charset="-128"/>
                <a:ea typeface="メイリオ" panose="020B0604030504040204" pitchFamily="50" charset="-128"/>
              </a:rPr>
              <a:t>の延長</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600">
                <a:latin typeface="メイリオ" panose="020B0604030504040204" pitchFamily="50" charset="-128"/>
                <a:ea typeface="メイリオ" panose="020B0604030504040204" pitchFamily="50" charset="-128"/>
              </a:rPr>
              <a:t>開始前</a:t>
            </a:r>
            <a:r>
              <a:rPr lang="ja-JP" altLang="ja-JP" sz="2600" dirty="0">
                <a:latin typeface="メイリオ" panose="020B0604030504040204" pitchFamily="50" charset="-128"/>
                <a:ea typeface="メイリオ" panose="020B0604030504040204" pitchFamily="50" charset="-128"/>
              </a:rPr>
              <a:t>に経管栄養が止まっていることを</a:t>
            </a:r>
            <a:r>
              <a:rPr lang="ja-JP" altLang="ja-JP" sz="2600">
                <a:latin typeface="メイリオ" panose="020B0604030504040204" pitchFamily="50" charset="-128"/>
                <a:ea typeface="メイリオ" panose="020B0604030504040204" pitchFamily="50" charset="-128"/>
              </a:rPr>
              <a:t>確認する</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600">
                <a:latin typeface="メイリオ" panose="020B0604030504040204" pitchFamily="50" charset="-128"/>
                <a:ea typeface="メイリオ" panose="020B0604030504040204" pitchFamily="50" charset="-128"/>
              </a:rPr>
              <a:t>生体</a:t>
            </a:r>
            <a:r>
              <a:rPr lang="ja-JP" altLang="ja-JP" sz="2600" dirty="0">
                <a:latin typeface="メイリオ" panose="020B0604030504040204" pitchFamily="50" charset="-128"/>
                <a:ea typeface="メイリオ" panose="020B0604030504040204" pitchFamily="50" charset="-128"/>
              </a:rPr>
              <a:t>モニターの電極は背中側</a:t>
            </a:r>
            <a:r>
              <a:rPr lang="ja-JP" altLang="ja-JP" sz="2600">
                <a:latin typeface="メイリオ" panose="020B0604030504040204" pitchFamily="50" charset="-128"/>
                <a:ea typeface="メイリオ" panose="020B0604030504040204" pitchFamily="50" charset="-128"/>
              </a:rPr>
              <a:t>に張り替える</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600">
                <a:latin typeface="メイリオ" panose="020B0604030504040204" pitchFamily="50" charset="-128"/>
                <a:ea typeface="メイリオ" panose="020B0604030504040204" pitchFamily="50" charset="-128"/>
              </a:rPr>
              <a:t>挿管チューブは口角に固定</a:t>
            </a:r>
            <a:r>
              <a:rPr lang="ja-JP" altLang="en-US" sz="2600">
                <a:latin typeface="メイリオ" panose="020B0604030504040204" pitchFamily="50" charset="-128"/>
                <a:ea typeface="メイリオ" panose="020B0604030504040204" pitchFamily="50" charset="-128"/>
              </a:rPr>
              <a:t>し　</a:t>
            </a:r>
            <a:r>
              <a:rPr lang="ja-JP" altLang="en-US" sz="2600" u="sng">
                <a:latin typeface="メイリオ" panose="020B0604030504040204" pitchFamily="50" charset="-128"/>
                <a:ea typeface="メイリオ" panose="020B0604030504040204" pitchFamily="50" charset="-128"/>
              </a:rPr>
              <a:t>回路は外さない</a:t>
            </a:r>
            <a:endParaRPr lang="en-US" altLang="ja-JP" sz="2600" u="sng"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en-US" sz="2600">
                <a:latin typeface="メイリオ" panose="020B0604030504040204" pitchFamily="50" charset="-128"/>
                <a:ea typeface="メイリオ" panose="020B0604030504040204" pitchFamily="50" charset="-128"/>
              </a:rPr>
              <a:t>鎮静レベル確認→筋弛緩薬の投与→換気の確認</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600">
                <a:latin typeface="メイリオ" panose="020B0604030504040204" pitchFamily="50" charset="-128"/>
                <a:ea typeface="メイリオ" panose="020B0604030504040204" pitchFamily="50" charset="-128"/>
              </a:rPr>
              <a:t>口腔内にガーゼを留置する（分泌物によるチューブ</a:t>
            </a:r>
            <a:r>
              <a:rPr lang="ja-JP" altLang="en-US" sz="2600">
                <a:latin typeface="メイリオ" panose="020B0604030504040204" pitchFamily="50" charset="-128"/>
                <a:ea typeface="メイリオ" panose="020B0604030504040204" pitchFamily="50" charset="-128"/>
              </a:rPr>
              <a:t>　</a:t>
            </a:r>
            <a:r>
              <a:rPr lang="ja-JP" altLang="ja-JP" sz="2600">
                <a:latin typeface="メイリオ" panose="020B0604030504040204" pitchFamily="50" charset="-128"/>
                <a:ea typeface="メイリオ" panose="020B0604030504040204" pitchFamily="50" charset="-128"/>
              </a:rPr>
              <a:t>固定テープの事故剥離を予防、舌咬傷予防）</a:t>
            </a:r>
            <a:r>
              <a:rPr lang="ja-JP" altLang="en-US" sz="2600">
                <a:latin typeface="メイリオ" panose="020B0604030504040204" pitchFamily="50" charset="-128"/>
                <a:ea typeface="メイリオ" panose="020B0604030504040204" pitchFamily="50" charset="-128"/>
              </a:rPr>
              <a:t>（図</a:t>
            </a:r>
            <a:r>
              <a:rPr lang="en-US" altLang="ja-JP" sz="2600" dirty="0">
                <a:latin typeface="メイリオ" panose="020B0604030504040204" pitchFamily="50" charset="-128"/>
                <a:ea typeface="メイリオ" panose="020B0604030504040204" pitchFamily="50" charset="-128"/>
              </a:rPr>
              <a:t>1</a:t>
            </a:r>
            <a:r>
              <a:rPr lang="ja-JP" altLang="en-US" sz="2600">
                <a:latin typeface="メイリオ" panose="020B0604030504040204" pitchFamily="50" charset="-128"/>
                <a:ea typeface="メイリオ" panose="020B0604030504040204" pitchFamily="50" charset="-128"/>
              </a:rPr>
              <a:t>）</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600">
                <a:latin typeface="メイリオ" panose="020B0604030504040204" pitchFamily="50" charset="-128"/>
                <a:ea typeface="メイリオ" panose="020B0604030504040204" pitchFamily="50" charset="-128"/>
              </a:rPr>
              <a:t>目に保護パッチを張る（眼球浮腫が著</a:t>
            </a:r>
            <a:r>
              <a:rPr lang="ja-JP" altLang="en-US" sz="2600">
                <a:latin typeface="メイリオ" panose="020B0604030504040204" pitchFamily="50" charset="-128"/>
                <a:ea typeface="メイリオ" panose="020B0604030504040204" pitchFamily="50" charset="-128"/>
              </a:rPr>
              <a:t>明</a:t>
            </a:r>
            <a:r>
              <a:rPr lang="ja-JP" altLang="ja-JP" sz="2600">
                <a:latin typeface="メイリオ" panose="020B0604030504040204" pitchFamily="50" charset="-128"/>
                <a:ea typeface="メイリオ" panose="020B0604030504040204" pitchFamily="50" charset="-128"/>
              </a:rPr>
              <a:t>となり閉眼できなくなるため）</a:t>
            </a:r>
            <a:r>
              <a:rPr lang="ja-JP" altLang="en-US" sz="2600">
                <a:latin typeface="メイリオ" panose="020B0604030504040204" pitchFamily="50" charset="-128"/>
                <a:ea typeface="メイリオ" panose="020B0604030504040204" pitchFamily="50" charset="-128"/>
              </a:rPr>
              <a:t>（図</a:t>
            </a:r>
            <a:r>
              <a:rPr lang="en-US" altLang="ja-JP" sz="2600" dirty="0">
                <a:latin typeface="メイリオ" panose="020B0604030504040204" pitchFamily="50" charset="-128"/>
                <a:ea typeface="メイリオ" panose="020B0604030504040204" pitchFamily="50" charset="-128"/>
              </a:rPr>
              <a:t>1</a:t>
            </a:r>
            <a:r>
              <a:rPr lang="ja-JP" altLang="en-US" sz="2600">
                <a:latin typeface="メイリオ" panose="020B0604030504040204" pitchFamily="50" charset="-128"/>
                <a:ea typeface="メイリオ" panose="020B0604030504040204" pitchFamily="50" charset="-128"/>
              </a:rPr>
              <a:t>）</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a:pPr>
            <a:r>
              <a:rPr lang="ja-JP" altLang="ja-JP" sz="2400">
                <a:latin typeface="メイリオ" panose="020B0604030504040204" pitchFamily="50" charset="-128"/>
                <a:ea typeface="メイリオ" panose="020B0604030504040204" pitchFamily="50" charset="-128"/>
              </a:rPr>
              <a:t>胸部など腹臥位にしたときにマットが直接当たるところに保護材を</a:t>
            </a:r>
            <a:r>
              <a:rPr lang="ja-JP" altLang="en-US" sz="2400">
                <a:latin typeface="メイリオ" panose="020B0604030504040204" pitchFamily="50" charset="-128"/>
                <a:ea typeface="メイリオ" panose="020B0604030504040204" pitchFamily="50" charset="-128"/>
              </a:rPr>
              <a:t>貼る</a:t>
            </a:r>
            <a:endParaRPr lang="en-US" altLang="ja-JP" sz="240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1868537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DBA1C8-40B7-4A3E-A856-ABC25EABCA1A}"/>
              </a:ext>
            </a:extLst>
          </p:cNvPr>
          <p:cNvSpPr>
            <a:spLocks noGrp="1"/>
          </p:cNvSpPr>
          <p:nvPr>
            <p:ph type="title"/>
          </p:nvPr>
        </p:nvSpPr>
        <p:spPr>
          <a:xfrm>
            <a:off x="628650" y="365127"/>
            <a:ext cx="7886700" cy="709072"/>
          </a:xfrm>
        </p:spPr>
        <p:txBody>
          <a:bodyPr/>
          <a:lstStyle/>
          <a:p>
            <a:r>
              <a:rPr kumimoji="1" lang="ja-JP" altLang="en-US" dirty="0">
                <a:latin typeface="メイリオ" panose="020B0604030504040204" pitchFamily="50" charset="-128"/>
                <a:ea typeface="メイリオ" panose="020B0604030504040204" pitchFamily="50" charset="-128"/>
              </a:rPr>
              <a:t>腹臥位の手順　</a:t>
            </a:r>
          </a:p>
        </p:txBody>
      </p:sp>
      <p:sp>
        <p:nvSpPr>
          <p:cNvPr id="3" name="コンテンツ プレースホルダー 2">
            <a:extLst>
              <a:ext uri="{FF2B5EF4-FFF2-40B4-BE49-F238E27FC236}">
                <a16:creationId xmlns:a16="http://schemas.microsoft.com/office/drawing/2014/main" id="{7E310BE9-A815-4BC4-B8C2-CD6C60B6720D}"/>
              </a:ext>
            </a:extLst>
          </p:cNvPr>
          <p:cNvSpPr>
            <a:spLocks noGrp="1"/>
          </p:cNvSpPr>
          <p:nvPr>
            <p:ph idx="1"/>
          </p:nvPr>
        </p:nvSpPr>
        <p:spPr>
          <a:xfrm>
            <a:off x="557628" y="1253331"/>
            <a:ext cx="8586372" cy="5006792"/>
          </a:xfrm>
        </p:spPr>
        <p:txBody>
          <a:bodyPr>
            <a:noAutofit/>
          </a:bodyPr>
          <a:lstStyle/>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尿カテーテルは大腿内側に固定する</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en-US" altLang="ja-JP" sz="2400" dirty="0">
                <a:latin typeface="メイリオ" panose="020B0604030504040204" pitchFamily="50" charset="-128"/>
                <a:ea typeface="メイリオ" panose="020B0604030504040204" pitchFamily="50" charset="-128"/>
              </a:rPr>
              <a:t>ECMO</a:t>
            </a:r>
            <a:r>
              <a:rPr lang="ja-JP" altLang="ja-JP" sz="2400" dirty="0">
                <a:latin typeface="メイリオ" panose="020B0604030504040204" pitchFamily="50" charset="-128"/>
                <a:ea typeface="メイリオ" panose="020B0604030504040204" pitchFamily="50" charset="-128"/>
              </a:rPr>
              <a:t>脱血カテなどの鼠径部留置カテは設置</a:t>
            </a:r>
            <a:r>
              <a:rPr lang="ja-JP" altLang="ja-JP" sz="2400">
                <a:latin typeface="メイリオ" panose="020B0604030504040204" pitchFamily="50" charset="-128"/>
                <a:ea typeface="メイリオ" panose="020B0604030504040204" pitchFamily="50" charset="-128"/>
              </a:rPr>
              <a:t>面積が</a:t>
            </a:r>
            <a:r>
              <a:rPr lang="ja-JP" altLang="en-US" sz="2400">
                <a:latin typeface="メイリオ" panose="020B0604030504040204" pitchFamily="50" charset="-128"/>
                <a:ea typeface="メイリオ" panose="020B0604030504040204" pitchFamily="50" charset="-128"/>
              </a:rPr>
              <a:t>　　　</a:t>
            </a:r>
            <a:r>
              <a:rPr lang="ja-JP" altLang="ja-JP" sz="2400">
                <a:latin typeface="メイリオ" panose="020B0604030504040204" pitchFamily="50" charset="-128"/>
                <a:ea typeface="メイリオ" panose="020B0604030504040204" pitchFamily="50" charset="-128"/>
              </a:rPr>
              <a:t>大きく</a:t>
            </a:r>
            <a:r>
              <a:rPr lang="ja-JP" altLang="ja-JP" sz="2400" dirty="0">
                <a:latin typeface="メイリオ" panose="020B0604030504040204" pitchFamily="50" charset="-128"/>
                <a:ea typeface="メイリオ" panose="020B0604030504040204" pitchFamily="50" charset="-128"/>
              </a:rPr>
              <a:t>なるように保護する</a:t>
            </a:r>
            <a:r>
              <a:rPr lang="ja-JP" altLang="en-US" sz="2400" dirty="0">
                <a:latin typeface="メイリオ" panose="020B0604030504040204" pitchFamily="50" charset="-128"/>
                <a:ea typeface="メイリオ" panose="020B0604030504040204" pitchFamily="50" charset="-128"/>
              </a:rPr>
              <a:t>　（図</a:t>
            </a:r>
            <a:r>
              <a:rPr lang="en-US" altLang="ja-JP" sz="2400" dirty="0">
                <a:latin typeface="メイリオ" panose="020B0604030504040204" pitchFamily="50" charset="-128"/>
                <a:ea typeface="メイリオ" panose="020B0604030504040204" pitchFamily="50" charset="-128"/>
              </a:rPr>
              <a:t>2</a:t>
            </a:r>
            <a:r>
              <a:rPr lang="ja-JP" altLang="en-US" sz="2400">
                <a:latin typeface="メイリオ" panose="020B0604030504040204" pitchFamily="50" charset="-128"/>
                <a:ea typeface="メイリオ" panose="020B0604030504040204" pitchFamily="50" charset="-128"/>
              </a:rPr>
              <a:t>）</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右</a:t>
            </a:r>
            <a:r>
              <a:rPr lang="ja-JP" altLang="ja-JP" sz="2400" dirty="0">
                <a:latin typeface="メイリオ" panose="020B0604030504040204" pitchFamily="50" charset="-128"/>
                <a:ea typeface="メイリオ" panose="020B0604030504040204" pitchFamily="50" charset="-128"/>
              </a:rPr>
              <a:t>下肢（人工呼吸器と反対側）を左下肢に乗せる</a:t>
            </a:r>
            <a:r>
              <a:rPr lang="ja-JP" altLang="en-US" sz="2400" dirty="0">
                <a:latin typeface="メイリオ" panose="020B0604030504040204" pitchFamily="50" charset="-128"/>
                <a:ea typeface="メイリオ" panose="020B0604030504040204" pitchFamily="50" charset="-128"/>
              </a:rPr>
              <a:t>（図</a:t>
            </a:r>
            <a:r>
              <a:rPr lang="en-US" altLang="ja-JP" sz="2400" dirty="0">
                <a:latin typeface="メイリオ" panose="020B0604030504040204" pitchFamily="50" charset="-128"/>
                <a:ea typeface="メイリオ" panose="020B0604030504040204" pitchFamily="50" charset="-128"/>
              </a:rPr>
              <a:t>3</a:t>
            </a:r>
            <a:r>
              <a:rPr lang="ja-JP" altLang="en-US" sz="2400">
                <a:latin typeface="メイリオ" panose="020B0604030504040204" pitchFamily="50" charset="-128"/>
                <a:ea typeface="メイリオ" panose="020B0604030504040204" pitchFamily="50" charset="-128"/>
              </a:rPr>
              <a:t>）</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腹臥位</a:t>
            </a:r>
            <a:r>
              <a:rPr lang="ja-JP" altLang="en-US" sz="2400">
                <a:latin typeface="メイリオ" panose="020B0604030504040204" pitchFamily="50" charset="-128"/>
                <a:ea typeface="メイリオ" panose="020B0604030504040204" pitchFamily="50" charset="-128"/>
              </a:rPr>
              <a:t>開始</a:t>
            </a:r>
            <a:r>
              <a:rPr lang="ja-JP" altLang="ja-JP" sz="2400">
                <a:latin typeface="メイリオ" panose="020B0604030504040204" pitchFamily="50" charset="-128"/>
                <a:ea typeface="メイリオ" panose="020B0604030504040204" pitchFamily="50" charset="-128"/>
              </a:rPr>
              <a:t>前に生体情報モニター</a:t>
            </a:r>
            <a:r>
              <a:rPr lang="ja-JP" altLang="en-US" sz="2400">
                <a:latin typeface="メイリオ" panose="020B0604030504040204" pitchFamily="50" charset="-128"/>
                <a:ea typeface="メイリオ" panose="020B0604030504040204" pitchFamily="50" charset="-128"/>
              </a:rPr>
              <a:t>の数値を読み上げる</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リーダー</a:t>
            </a:r>
            <a:r>
              <a:rPr lang="ja-JP" altLang="ja-JP" sz="2400" dirty="0">
                <a:latin typeface="メイリオ" panose="020B0604030504040204" pitchFamily="50" charset="-128"/>
                <a:ea typeface="メイリオ" panose="020B0604030504040204" pitchFamily="50" charset="-128"/>
              </a:rPr>
              <a:t>の合図でまずベッド右側（人工呼吸器</a:t>
            </a:r>
            <a:r>
              <a:rPr lang="ja-JP" altLang="ja-JP" sz="2400">
                <a:latin typeface="メイリオ" panose="020B0604030504040204" pitchFamily="50" charset="-128"/>
                <a:ea typeface="メイリオ" panose="020B0604030504040204" pitchFamily="50" charset="-128"/>
              </a:rPr>
              <a:t>と反対側）に寄せる</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次</a:t>
            </a:r>
            <a:r>
              <a:rPr lang="ja-JP" altLang="ja-JP" sz="2400" dirty="0">
                <a:latin typeface="メイリオ" panose="020B0604030504040204" pitchFamily="50" charset="-128"/>
                <a:ea typeface="メイリオ" panose="020B0604030504040204" pitchFamily="50" charset="-128"/>
              </a:rPr>
              <a:t>に</a:t>
            </a:r>
            <a:r>
              <a:rPr lang="en-US" altLang="ja-JP" sz="2400" dirty="0">
                <a:latin typeface="メイリオ" panose="020B0604030504040204" pitchFamily="50" charset="-128"/>
                <a:ea typeface="メイリオ" panose="020B0604030504040204" pitchFamily="50" charset="-128"/>
              </a:rPr>
              <a:t>90</a:t>
            </a:r>
            <a:r>
              <a:rPr lang="ja-JP" altLang="ja-JP" sz="2400" dirty="0">
                <a:latin typeface="メイリオ" panose="020B0604030504040204" pitchFamily="50" charset="-128"/>
                <a:ea typeface="メイリオ" panose="020B0604030504040204" pitchFamily="50" charset="-128"/>
              </a:rPr>
              <a:t>°まで患者を回転</a:t>
            </a:r>
            <a:r>
              <a:rPr lang="ja-JP" altLang="ja-JP" sz="2400">
                <a:latin typeface="メイリオ" panose="020B0604030504040204" pitchFamily="50" charset="-128"/>
                <a:ea typeface="メイリオ" panose="020B0604030504040204" pitchFamily="50" charset="-128"/>
              </a:rPr>
              <a:t>させ、左上</a:t>
            </a:r>
            <a:r>
              <a:rPr lang="ja-JP" altLang="ja-JP" sz="2400" dirty="0">
                <a:latin typeface="メイリオ" panose="020B0604030504040204" pitchFamily="50" charset="-128"/>
                <a:ea typeface="メイリオ" panose="020B0604030504040204" pitchFamily="50" charset="-128"/>
              </a:rPr>
              <a:t>肢（体幹の下にある</a:t>
            </a:r>
            <a:r>
              <a:rPr lang="ja-JP" altLang="ja-JP" sz="2400">
                <a:latin typeface="メイリオ" panose="020B0604030504040204" pitchFamily="50" charset="-128"/>
                <a:ea typeface="メイリオ" panose="020B0604030504040204" pitchFamily="50" charset="-128"/>
              </a:rPr>
              <a:t>）を</a:t>
            </a:r>
            <a:r>
              <a:rPr lang="ja-JP" altLang="en-US" sz="2400">
                <a:latin typeface="メイリオ" panose="020B0604030504040204" pitchFamily="50" charset="-128"/>
                <a:ea typeface="メイリオ" panose="020B0604030504040204" pitchFamily="50" charset="-128"/>
              </a:rPr>
              <a:t>素早く</a:t>
            </a:r>
            <a:r>
              <a:rPr lang="ja-JP" altLang="ja-JP" sz="2400">
                <a:latin typeface="メイリオ" panose="020B0604030504040204" pitchFamily="50" charset="-128"/>
                <a:ea typeface="メイリオ" panose="020B0604030504040204" pitchFamily="50" charset="-128"/>
              </a:rPr>
              <a:t>背中側に抜く</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ja-JP" sz="2400">
                <a:latin typeface="メイリオ" panose="020B0604030504040204" pitchFamily="50" charset="-128"/>
                <a:ea typeface="メイリオ" panose="020B0604030504040204" pitchFamily="50" charset="-128"/>
              </a:rPr>
              <a:t>バイタルサイン</a:t>
            </a:r>
            <a:r>
              <a:rPr lang="ja-JP" altLang="ja-JP" sz="2400" dirty="0">
                <a:latin typeface="メイリオ" panose="020B0604030504040204" pitchFamily="50" charset="-128"/>
                <a:ea typeface="メイリオ" panose="020B0604030504040204" pitchFamily="50" charset="-128"/>
              </a:rPr>
              <a:t>に変化がない</a:t>
            </a:r>
            <a:r>
              <a:rPr lang="ja-JP" altLang="ja-JP" sz="2400">
                <a:latin typeface="メイリオ" panose="020B0604030504040204" pitchFamily="50" charset="-128"/>
                <a:ea typeface="メイリオ" panose="020B0604030504040204" pitchFamily="50" charset="-128"/>
              </a:rPr>
              <a:t>ことを</a:t>
            </a:r>
            <a:r>
              <a:rPr lang="ja-JP" altLang="en-US" sz="2400">
                <a:latin typeface="メイリオ" panose="020B0604030504040204" pitchFamily="50" charset="-128"/>
                <a:ea typeface="メイリオ" panose="020B0604030504040204" pitchFamily="50" charset="-128"/>
              </a:rPr>
              <a:t>再度</a:t>
            </a:r>
            <a:r>
              <a:rPr lang="ja-JP" altLang="ja-JP" sz="2400">
                <a:latin typeface="メイリオ" panose="020B0604030504040204" pitchFamily="50" charset="-128"/>
                <a:ea typeface="メイリオ" panose="020B0604030504040204" pitchFamily="50" charset="-128"/>
              </a:rPr>
              <a:t>確認</a:t>
            </a:r>
            <a:r>
              <a:rPr lang="ja-JP" altLang="en-US" sz="2400">
                <a:latin typeface="メイリオ" panose="020B0604030504040204" pitchFamily="50" charset="-128"/>
                <a:ea typeface="メイリオ" panose="020B0604030504040204" pitchFamily="50" charset="-128"/>
              </a:rPr>
              <a:t>する</a:t>
            </a:r>
            <a:endParaRPr lang="en-US" altLang="ja-JP" sz="2400" dirty="0">
              <a:latin typeface="メイリオ" panose="020B0604030504040204" pitchFamily="50" charset="-128"/>
              <a:ea typeface="メイリオ" panose="020B0604030504040204" pitchFamily="50" charset="-128"/>
            </a:endParaRPr>
          </a:p>
          <a:p>
            <a:pPr marL="457200" indent="-457200">
              <a:lnSpc>
                <a:spcPct val="100000"/>
              </a:lnSpc>
              <a:buFont typeface="+mj-ea"/>
              <a:buAutoNum type="circleNumDbPlain" startAt="9"/>
            </a:pPr>
            <a:r>
              <a:rPr lang="ja-JP" altLang="en-US" sz="2400">
                <a:latin typeface="メイリオ" panose="020B0604030504040204" pitchFamily="50" charset="-128"/>
                <a:ea typeface="メイリオ" panose="020B0604030504040204" pitchFamily="50" charset="-128"/>
              </a:rPr>
              <a:t>リーダーの合図で体軸を意識しつつ回転</a:t>
            </a:r>
            <a:r>
              <a:rPr lang="ja-JP" altLang="ja-JP" sz="2400">
                <a:latin typeface="メイリオ" panose="020B0604030504040204" pitchFamily="50" charset="-128"/>
                <a:ea typeface="メイリオ" panose="020B0604030504040204" pitchFamily="50" charset="-128"/>
              </a:rPr>
              <a:t>する</a:t>
            </a:r>
            <a:endParaRPr kumimoji="1" lang="ja-JP" altLang="en-US" sz="2000" dirty="0"/>
          </a:p>
        </p:txBody>
      </p:sp>
    </p:spTree>
    <p:extLst>
      <p:ext uri="{BB962C8B-B14F-4D97-AF65-F5344CB8AC3E}">
        <p14:creationId xmlns:p14="http://schemas.microsoft.com/office/powerpoint/2010/main" val="23466927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5DBA1C8-40B7-4A3E-A856-ABC25EABCA1A}"/>
              </a:ext>
            </a:extLst>
          </p:cNvPr>
          <p:cNvSpPr>
            <a:spLocks noGrp="1"/>
          </p:cNvSpPr>
          <p:nvPr>
            <p:ph type="title"/>
          </p:nvPr>
        </p:nvSpPr>
        <p:spPr>
          <a:xfrm>
            <a:off x="628650" y="365127"/>
            <a:ext cx="7886700" cy="709072"/>
          </a:xfrm>
        </p:spPr>
        <p:txBody>
          <a:bodyPr/>
          <a:lstStyle/>
          <a:p>
            <a:r>
              <a:rPr kumimoji="1" lang="ja-JP" altLang="en-US" dirty="0">
                <a:latin typeface="メイリオ" panose="020B0604030504040204" pitchFamily="50" charset="-128"/>
                <a:ea typeface="メイリオ" panose="020B0604030504040204" pitchFamily="50" charset="-128"/>
              </a:rPr>
              <a:t>腹臥位の手順　</a:t>
            </a:r>
          </a:p>
        </p:txBody>
      </p:sp>
      <p:sp>
        <p:nvSpPr>
          <p:cNvPr id="3" name="コンテンツ プレースホルダー 2">
            <a:extLst>
              <a:ext uri="{FF2B5EF4-FFF2-40B4-BE49-F238E27FC236}">
                <a16:creationId xmlns:a16="http://schemas.microsoft.com/office/drawing/2014/main" id="{7E310BE9-A815-4BC4-B8C2-CD6C60B6720D}"/>
              </a:ext>
            </a:extLst>
          </p:cNvPr>
          <p:cNvSpPr>
            <a:spLocks noGrp="1"/>
          </p:cNvSpPr>
          <p:nvPr>
            <p:ph idx="1"/>
          </p:nvPr>
        </p:nvSpPr>
        <p:spPr>
          <a:xfrm>
            <a:off x="557627" y="993531"/>
            <a:ext cx="8384149" cy="5662246"/>
          </a:xfrm>
        </p:spPr>
        <p:txBody>
          <a:bodyPr>
            <a:noAutofit/>
          </a:bodyPr>
          <a:lstStyle/>
          <a:p>
            <a:pPr marL="514350" indent="-514350">
              <a:lnSpc>
                <a:spcPct val="100000"/>
              </a:lnSpc>
              <a:buFont typeface="+mj-ea"/>
              <a:buAutoNum type="circleNumDbPlain" startAt="16"/>
            </a:pPr>
            <a:r>
              <a:rPr lang="ja-JP" altLang="ja-JP" sz="2600">
                <a:latin typeface="メイリオ" panose="020B0604030504040204" pitchFamily="50" charset="-128"/>
                <a:ea typeface="メイリオ" panose="020B0604030504040204" pitchFamily="50" charset="-128"/>
              </a:rPr>
              <a:t>バイタルサイン</a:t>
            </a:r>
            <a:r>
              <a:rPr lang="ja-JP" altLang="en-US" sz="2600">
                <a:latin typeface="メイリオ" panose="020B0604030504040204" pitchFamily="50" charset="-128"/>
                <a:ea typeface="メイリオ" panose="020B0604030504040204" pitchFamily="50" charset="-128"/>
              </a:rPr>
              <a:t>安定</a:t>
            </a:r>
            <a:r>
              <a:rPr lang="ja-JP" altLang="ja-JP" sz="2600">
                <a:latin typeface="メイリオ" panose="020B0604030504040204" pitchFamily="50" charset="-128"/>
                <a:ea typeface="メイリオ" panose="020B0604030504040204" pitchFamily="50" charset="-128"/>
              </a:rPr>
              <a:t>を確認する</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startAt="16"/>
            </a:pPr>
            <a:r>
              <a:rPr lang="ja-JP" altLang="ja-JP" sz="2600">
                <a:latin typeface="メイリオ" panose="020B0604030504040204" pitchFamily="50" charset="-128"/>
                <a:ea typeface="メイリオ" panose="020B0604030504040204" pitchFamily="50" charset="-128"/>
              </a:rPr>
              <a:t>頭部は人工呼吸器側を</a:t>
            </a:r>
            <a:r>
              <a:rPr lang="ja-JP" altLang="ja-JP" sz="2600" dirty="0">
                <a:latin typeface="メイリオ" panose="020B0604030504040204" pitchFamily="50" charset="-128"/>
                <a:ea typeface="メイリオ" panose="020B0604030504040204" pitchFamily="50" charset="-128"/>
              </a:rPr>
              <a:t>向き挿管チューブに過剰な緊張がないポジション</a:t>
            </a:r>
            <a:r>
              <a:rPr lang="ja-JP" altLang="ja-JP" sz="2600">
                <a:latin typeface="メイリオ" panose="020B0604030504040204" pitchFamily="50" charset="-128"/>
                <a:ea typeface="メイリオ" panose="020B0604030504040204" pitchFamily="50" charset="-128"/>
              </a:rPr>
              <a:t>とする</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startAt="16"/>
            </a:pPr>
            <a:r>
              <a:rPr lang="ja-JP" altLang="ja-JP" sz="2600">
                <a:latin typeface="メイリオ" panose="020B0604030504040204" pitchFamily="50" charset="-128"/>
                <a:ea typeface="メイリオ" panose="020B0604030504040204" pitchFamily="50" charset="-128"/>
              </a:rPr>
              <a:t>眼球圧迫がない</a:t>
            </a:r>
            <a:r>
              <a:rPr lang="ja-JP" altLang="ja-JP" sz="2600" dirty="0">
                <a:latin typeface="メイリオ" panose="020B0604030504040204" pitchFamily="50" charset="-128"/>
                <a:ea typeface="メイリオ" panose="020B0604030504040204" pitchFamily="50" charset="-128"/>
              </a:rPr>
              <a:t>ように頭部を枕等で</a:t>
            </a:r>
            <a:r>
              <a:rPr lang="ja-JP" altLang="ja-JP" sz="2600">
                <a:latin typeface="メイリオ" panose="020B0604030504040204" pitchFamily="50" charset="-128"/>
                <a:ea typeface="メイリオ" panose="020B0604030504040204" pitchFamily="50" charset="-128"/>
              </a:rPr>
              <a:t>保持する</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startAt="16"/>
            </a:pPr>
            <a:r>
              <a:rPr lang="ja-JP" altLang="ja-JP" sz="2600">
                <a:latin typeface="メイリオ" panose="020B0604030504040204" pitchFamily="50" charset="-128"/>
                <a:ea typeface="メイリオ" panose="020B0604030504040204" pitchFamily="50" charset="-128"/>
              </a:rPr>
              <a:t>前胸部</a:t>
            </a:r>
            <a:r>
              <a:rPr lang="ja-JP" altLang="ja-JP" sz="2600" dirty="0">
                <a:latin typeface="メイリオ" panose="020B0604030504040204" pitchFamily="50" charset="-128"/>
                <a:ea typeface="メイリオ" panose="020B0604030504040204" pitchFamily="50" charset="-128"/>
              </a:rPr>
              <a:t>および骨盤部（上前腸骨棘）にマット等を入れ腹部が圧迫されないようにする</a:t>
            </a:r>
            <a:r>
              <a:rPr lang="ja-JP" altLang="en-US" sz="2600" dirty="0">
                <a:latin typeface="メイリオ" panose="020B0604030504040204" pitchFamily="50" charset="-128"/>
                <a:ea typeface="メイリオ" panose="020B0604030504040204" pitchFamily="50" charset="-128"/>
              </a:rPr>
              <a:t>（図</a:t>
            </a:r>
            <a:r>
              <a:rPr lang="en-US" altLang="ja-JP" sz="2600" dirty="0">
                <a:latin typeface="メイリオ" panose="020B0604030504040204" pitchFamily="50" charset="-128"/>
                <a:ea typeface="メイリオ" panose="020B0604030504040204" pitchFamily="50" charset="-128"/>
              </a:rPr>
              <a:t>4</a:t>
            </a:r>
            <a:r>
              <a:rPr lang="ja-JP" altLang="en-US" sz="2600">
                <a:latin typeface="メイリオ" panose="020B0604030504040204" pitchFamily="50" charset="-128"/>
                <a:ea typeface="メイリオ" panose="020B0604030504040204" pitchFamily="50" charset="-128"/>
              </a:rPr>
              <a:t>）</a:t>
            </a:r>
            <a:endParaRPr lang="en-US" altLang="ja-JP" sz="2600" dirty="0">
              <a:latin typeface="メイリオ" panose="020B0604030504040204" pitchFamily="50" charset="-128"/>
              <a:ea typeface="メイリオ" panose="020B0604030504040204" pitchFamily="50" charset="-128"/>
            </a:endParaRPr>
          </a:p>
          <a:p>
            <a:pPr marL="514350" indent="-514350">
              <a:lnSpc>
                <a:spcPct val="100000"/>
              </a:lnSpc>
              <a:buFont typeface="+mj-ea"/>
              <a:buAutoNum type="circleNumDbPlain" startAt="16"/>
            </a:pPr>
            <a:r>
              <a:rPr lang="ja-JP" altLang="ja-JP" sz="2600">
                <a:latin typeface="メイリオ" panose="020B0604030504040204" pitchFamily="50" charset="-128"/>
                <a:ea typeface="メイリオ" panose="020B0604030504040204" pitchFamily="50" charset="-128"/>
              </a:rPr>
              <a:t>四肢</a:t>
            </a:r>
            <a:r>
              <a:rPr lang="ja-JP" altLang="ja-JP" sz="2600" dirty="0">
                <a:latin typeface="メイリオ" panose="020B0604030504040204" pitchFamily="50" charset="-128"/>
                <a:ea typeface="メイリオ" panose="020B0604030504040204" pitchFamily="50" charset="-128"/>
              </a:rPr>
              <a:t>ポジショニングで身体がずれていないことを確認する</a:t>
            </a:r>
            <a:endParaRPr lang="en-US" altLang="ja-JP" sz="2600" dirty="0">
              <a:latin typeface="メイリオ" panose="020B0604030504040204" pitchFamily="50" charset="-128"/>
              <a:ea typeface="メイリオ" panose="020B0604030504040204" pitchFamily="50" charset="-128"/>
            </a:endParaRPr>
          </a:p>
          <a:p>
            <a:pPr marL="0" indent="0">
              <a:lnSpc>
                <a:spcPct val="100000"/>
              </a:lnSpc>
              <a:buNone/>
            </a:pPr>
            <a:endParaRPr lang="en-US" altLang="ja-JP" sz="2600" dirty="0">
              <a:latin typeface="メイリオ" panose="020B0604030504040204" pitchFamily="50" charset="-128"/>
              <a:ea typeface="メイリオ" panose="020B0604030504040204" pitchFamily="50" charset="-128"/>
            </a:endParaRPr>
          </a:p>
          <a:p>
            <a:pPr marL="0" indent="0">
              <a:lnSpc>
                <a:spcPct val="100000"/>
              </a:lnSpc>
              <a:buNone/>
            </a:pPr>
            <a:r>
              <a:rPr lang="ja-JP" altLang="en-US" sz="2600" dirty="0">
                <a:latin typeface="メイリオ" panose="020B0604030504040204" pitchFamily="50" charset="-128"/>
                <a:ea typeface="メイリオ" panose="020B0604030504040204" pitchFamily="50" charset="-128"/>
              </a:rPr>
              <a:t>～腹臥位中に行うこと～</a:t>
            </a:r>
            <a:endParaRPr lang="en-US" altLang="ja-JP" sz="2600" dirty="0">
              <a:latin typeface="メイリオ" panose="020B0604030504040204" pitchFamily="50" charset="-128"/>
              <a:ea typeface="メイリオ" panose="020B0604030504040204" pitchFamily="50" charset="-128"/>
            </a:endParaRPr>
          </a:p>
          <a:p>
            <a:pPr marL="0" indent="0">
              <a:lnSpc>
                <a:spcPct val="100000"/>
              </a:lnSpc>
              <a:buNone/>
            </a:pPr>
            <a:r>
              <a:rPr lang="ja-JP" altLang="en-US" sz="2600">
                <a:solidFill>
                  <a:schemeClr val="tx1">
                    <a:lumMod val="95000"/>
                    <a:lumOff val="5000"/>
                  </a:schemeClr>
                </a:solidFill>
                <a:latin typeface="メイリオ" panose="020B0604030504040204" pitchFamily="50" charset="-128"/>
                <a:ea typeface="メイリオ" panose="020B0604030504040204" pitchFamily="50" charset="-128"/>
              </a:rPr>
              <a:t>・</a:t>
            </a:r>
            <a:r>
              <a:rPr lang="en-US" altLang="ja-JP" sz="2600" dirty="0">
                <a:solidFill>
                  <a:schemeClr val="tx1">
                    <a:lumMod val="95000"/>
                    <a:lumOff val="5000"/>
                  </a:schemeClr>
                </a:solidFill>
                <a:latin typeface="メイリオ" panose="020B0604030504040204" pitchFamily="50" charset="-128"/>
                <a:ea typeface="メイリオ" panose="020B0604030504040204" pitchFamily="50" charset="-128"/>
              </a:rPr>
              <a:t>1</a:t>
            </a:r>
            <a:r>
              <a:rPr lang="ja-JP" altLang="en-US" sz="2600">
                <a:solidFill>
                  <a:schemeClr val="tx1">
                    <a:lumMod val="95000"/>
                    <a:lumOff val="5000"/>
                  </a:schemeClr>
                </a:solidFill>
                <a:latin typeface="メイリオ" panose="020B0604030504040204" pitchFamily="50" charset="-128"/>
                <a:ea typeface="メイリオ" panose="020B0604030504040204" pitchFamily="50" charset="-128"/>
              </a:rPr>
              <a:t>時間おきの除圧：顔</a:t>
            </a:r>
            <a:r>
              <a:rPr lang="en-US" altLang="ja-JP" sz="26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2600">
                <a:solidFill>
                  <a:schemeClr val="tx1">
                    <a:lumMod val="95000"/>
                    <a:lumOff val="5000"/>
                  </a:schemeClr>
                </a:solidFill>
                <a:latin typeface="メイリオ" panose="020B0604030504040204" pitchFamily="50" charset="-128"/>
                <a:ea typeface="メイリオ" panose="020B0604030504040204" pitchFamily="50" charset="-128"/>
              </a:rPr>
              <a:t>肩</a:t>
            </a:r>
            <a:r>
              <a:rPr lang="en-US" altLang="ja-JP" sz="2600" dirty="0">
                <a:solidFill>
                  <a:schemeClr val="tx1">
                    <a:lumMod val="95000"/>
                    <a:lumOff val="5000"/>
                  </a:schemeClr>
                </a:solidFill>
                <a:latin typeface="メイリオ" panose="020B0604030504040204" pitchFamily="50" charset="-128"/>
                <a:ea typeface="メイリオ" panose="020B0604030504040204" pitchFamily="50" charset="-128"/>
              </a:rPr>
              <a:t>, </a:t>
            </a:r>
            <a:r>
              <a:rPr lang="ja-JP" altLang="en-US" sz="2600">
                <a:solidFill>
                  <a:schemeClr val="tx1">
                    <a:lumMod val="95000"/>
                    <a:lumOff val="5000"/>
                  </a:schemeClr>
                </a:solidFill>
                <a:latin typeface="メイリオ" panose="020B0604030504040204" pitchFamily="50" charset="-128"/>
                <a:ea typeface="メイリオ" panose="020B0604030504040204" pitchFamily="50" charset="-128"/>
              </a:rPr>
              <a:t>骨盤の前面</a:t>
            </a:r>
            <a:endParaRPr lang="en-US" altLang="ja-JP" sz="2600" dirty="0">
              <a:solidFill>
                <a:schemeClr val="tx1">
                  <a:lumMod val="95000"/>
                  <a:lumOff val="5000"/>
                </a:schemeClr>
              </a:solidFill>
              <a:latin typeface="メイリオ" panose="020B0604030504040204" pitchFamily="50" charset="-128"/>
              <a:ea typeface="メイリオ" panose="020B0604030504040204" pitchFamily="50" charset="-128"/>
            </a:endParaRPr>
          </a:p>
          <a:p>
            <a:pPr marL="0" indent="0">
              <a:lnSpc>
                <a:spcPct val="100000"/>
              </a:lnSpc>
              <a:buNone/>
            </a:pPr>
            <a:r>
              <a:rPr lang="ja-JP" altLang="en-US" sz="2600">
                <a:solidFill>
                  <a:schemeClr val="tx1">
                    <a:lumMod val="95000"/>
                    <a:lumOff val="5000"/>
                  </a:schemeClr>
                </a:solidFill>
                <a:latin typeface="メイリオ" panose="020B0604030504040204" pitchFamily="50" charset="-128"/>
                <a:ea typeface="メイリオ" panose="020B0604030504040204" pitchFamily="50" charset="-128"/>
              </a:rPr>
              <a:t>・体位の調整、鎮静度評価（適宜）</a:t>
            </a:r>
            <a:endParaRPr lang="en-US" altLang="ja-JP" sz="2600" dirty="0">
              <a:solidFill>
                <a:schemeClr val="tx1">
                  <a:lumMod val="95000"/>
                  <a:lumOff val="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25206471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latin typeface="Meiryo UI" panose="020B0604030504040204" pitchFamily="34" charset="-128"/>
              <a:ea typeface="Meiryo UI" panose="020B0604030504040204" pitchFamily="34" charset="-128"/>
            </a:endParaRPr>
          </a:p>
        </p:txBody>
      </p:sp>
      <p:sp>
        <p:nvSpPr>
          <p:cNvPr id="3" name="コンテンツ プレースホルダー 2"/>
          <p:cNvSpPr>
            <a:spLocks noGrp="1"/>
          </p:cNvSpPr>
          <p:nvPr>
            <p:ph idx="1"/>
          </p:nvPr>
        </p:nvSpPr>
        <p:spPr/>
        <p:txBody>
          <a:bodyPr/>
          <a:lstStyle/>
          <a:p>
            <a:endParaRPr kumimoji="1" lang="ja-JP" altLang="en-US" dirty="0">
              <a:latin typeface="Meiryo UI" panose="020B0604030504040204" pitchFamily="34" charset="-128"/>
              <a:ea typeface="Meiryo UI" panose="020B0604030504040204" pitchFamily="34" charset="-128"/>
            </a:endParaRPr>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106" t="17250" r="23499" b="29530"/>
          <a:stretch/>
        </p:blipFill>
        <p:spPr bwMode="auto">
          <a:xfrm>
            <a:off x="4735130" y="382819"/>
            <a:ext cx="4106422" cy="30461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a:extLst>
              <a:ext uri="{FF2B5EF4-FFF2-40B4-BE49-F238E27FC236}">
                <a16:creationId xmlns:a16="http://schemas.microsoft.com/office/drawing/2014/main" id="{1438C350-9223-40AE-957B-CADCCC9AB73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347" t="12398" r="975" b="30654"/>
          <a:stretch/>
        </p:blipFill>
        <p:spPr bwMode="auto">
          <a:xfrm>
            <a:off x="499538" y="369108"/>
            <a:ext cx="3722888" cy="3046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2">
            <a:extLst>
              <a:ext uri="{FF2B5EF4-FFF2-40B4-BE49-F238E27FC236}">
                <a16:creationId xmlns:a16="http://schemas.microsoft.com/office/drawing/2014/main" id="{010CDC5A-25FE-4F3B-AAFA-9B91C77EF4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530" t="35520" r="38855" b="23610"/>
          <a:stretch/>
        </p:blipFill>
        <p:spPr bwMode="auto">
          <a:xfrm>
            <a:off x="443339" y="3657599"/>
            <a:ext cx="3768441" cy="2761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a:extLst>
              <a:ext uri="{FF2B5EF4-FFF2-40B4-BE49-F238E27FC236}">
                <a16:creationId xmlns:a16="http://schemas.microsoft.com/office/drawing/2014/main" id="{09AE5D8D-3D7F-4C29-9597-DF597D669E4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2195" t="12780" r="18826" b="23073"/>
          <a:stretch/>
        </p:blipFill>
        <p:spPr bwMode="auto">
          <a:xfrm>
            <a:off x="4932221" y="3657599"/>
            <a:ext cx="3712241" cy="2761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a:extLst>
              <a:ext uri="{FF2B5EF4-FFF2-40B4-BE49-F238E27FC236}">
                <a16:creationId xmlns:a16="http://schemas.microsoft.com/office/drawing/2014/main" id="{E7FCF77E-A9EC-4FCF-99E8-3960F5BEFF03}"/>
              </a:ext>
            </a:extLst>
          </p:cNvPr>
          <p:cNvSpPr/>
          <p:nvPr/>
        </p:nvSpPr>
        <p:spPr>
          <a:xfrm>
            <a:off x="628650" y="522143"/>
            <a:ext cx="914398" cy="521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latin typeface="Meiryo UI" panose="020B0604030504040204" pitchFamily="34" charset="-128"/>
                <a:ea typeface="Meiryo UI" panose="020B0604030504040204" pitchFamily="34" charset="-128"/>
              </a:rPr>
              <a:t>図</a:t>
            </a:r>
            <a:r>
              <a:rPr kumimoji="1" lang="en-US" altLang="ja-JP" dirty="0">
                <a:latin typeface="Meiryo UI" panose="020B0604030504040204" pitchFamily="34" charset="-128"/>
                <a:ea typeface="Meiryo UI" panose="020B0604030504040204" pitchFamily="34" charset="-128"/>
              </a:rPr>
              <a:t>1</a:t>
            </a:r>
            <a:endParaRPr kumimoji="1" lang="ja-JP" altLang="en-US" dirty="0">
              <a:latin typeface="Meiryo UI" panose="020B0604030504040204" pitchFamily="34" charset="-128"/>
              <a:ea typeface="Meiryo UI" panose="020B0604030504040204" pitchFamily="34" charset="-128"/>
            </a:endParaRPr>
          </a:p>
        </p:txBody>
      </p:sp>
      <p:sp>
        <p:nvSpPr>
          <p:cNvPr id="9" name="正方形/長方形 8">
            <a:extLst>
              <a:ext uri="{FF2B5EF4-FFF2-40B4-BE49-F238E27FC236}">
                <a16:creationId xmlns:a16="http://schemas.microsoft.com/office/drawing/2014/main" id="{18FCC30A-F790-4A3D-97F7-A8BC308F9EA2}"/>
              </a:ext>
            </a:extLst>
          </p:cNvPr>
          <p:cNvSpPr/>
          <p:nvPr/>
        </p:nvSpPr>
        <p:spPr>
          <a:xfrm>
            <a:off x="5080459" y="522144"/>
            <a:ext cx="914398" cy="521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latin typeface="Meiryo UI" panose="020B0604030504040204" pitchFamily="34" charset="-128"/>
                <a:ea typeface="Meiryo UI" panose="020B0604030504040204" pitchFamily="34" charset="-128"/>
              </a:rPr>
              <a:t>図</a:t>
            </a:r>
            <a:r>
              <a:rPr kumimoji="1" lang="en-US" altLang="ja-JP" dirty="0">
                <a:latin typeface="Meiryo UI" panose="020B0604030504040204" pitchFamily="34" charset="-128"/>
                <a:ea typeface="Meiryo UI" panose="020B0604030504040204" pitchFamily="34" charset="-128"/>
              </a:rPr>
              <a:t>2</a:t>
            </a:r>
            <a:endParaRPr kumimoji="1" lang="ja-JP" altLang="en-US" dirty="0">
              <a:latin typeface="Meiryo UI" panose="020B0604030504040204" pitchFamily="34" charset="-128"/>
              <a:ea typeface="Meiryo UI" panose="020B0604030504040204" pitchFamily="34" charset="-128"/>
            </a:endParaRPr>
          </a:p>
        </p:txBody>
      </p:sp>
      <p:sp>
        <p:nvSpPr>
          <p:cNvPr id="10" name="正方形/長方形 9">
            <a:extLst>
              <a:ext uri="{FF2B5EF4-FFF2-40B4-BE49-F238E27FC236}">
                <a16:creationId xmlns:a16="http://schemas.microsoft.com/office/drawing/2014/main" id="{9B6583EE-98D1-456F-80D1-90B18C19B3E4}"/>
              </a:ext>
            </a:extLst>
          </p:cNvPr>
          <p:cNvSpPr/>
          <p:nvPr/>
        </p:nvSpPr>
        <p:spPr>
          <a:xfrm>
            <a:off x="628650" y="3837998"/>
            <a:ext cx="914398" cy="521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latin typeface="Meiryo UI" panose="020B0604030504040204" pitchFamily="34" charset="-128"/>
                <a:ea typeface="Meiryo UI" panose="020B0604030504040204" pitchFamily="34" charset="-128"/>
              </a:rPr>
              <a:t>図</a:t>
            </a:r>
            <a:r>
              <a:rPr kumimoji="1" lang="en-US" altLang="ja-JP" dirty="0">
                <a:latin typeface="Meiryo UI" panose="020B0604030504040204" pitchFamily="34" charset="-128"/>
                <a:ea typeface="Meiryo UI" panose="020B0604030504040204" pitchFamily="34" charset="-128"/>
              </a:rPr>
              <a:t>3</a:t>
            </a:r>
            <a:endParaRPr kumimoji="1" lang="ja-JP" altLang="en-US" dirty="0">
              <a:latin typeface="Meiryo UI" panose="020B0604030504040204" pitchFamily="34" charset="-128"/>
              <a:ea typeface="Meiryo UI" panose="020B0604030504040204" pitchFamily="34" charset="-128"/>
            </a:endParaRPr>
          </a:p>
        </p:txBody>
      </p:sp>
      <p:sp>
        <p:nvSpPr>
          <p:cNvPr id="12" name="正方形/長方形 11">
            <a:extLst>
              <a:ext uri="{FF2B5EF4-FFF2-40B4-BE49-F238E27FC236}">
                <a16:creationId xmlns:a16="http://schemas.microsoft.com/office/drawing/2014/main" id="{F80C5432-21C9-4369-ABB7-8DE8F67081A4}"/>
              </a:ext>
            </a:extLst>
          </p:cNvPr>
          <p:cNvSpPr/>
          <p:nvPr/>
        </p:nvSpPr>
        <p:spPr>
          <a:xfrm>
            <a:off x="5088947" y="3837998"/>
            <a:ext cx="914398" cy="52156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kumimoji="1" lang="ja-JP" altLang="en-US" dirty="0">
                <a:latin typeface="Meiryo UI" panose="020B0604030504040204" pitchFamily="34" charset="-128"/>
                <a:ea typeface="Meiryo UI" panose="020B0604030504040204" pitchFamily="34" charset="-128"/>
              </a:rPr>
              <a:t>図</a:t>
            </a:r>
            <a:r>
              <a:rPr kumimoji="1" lang="en-US" altLang="ja-JP" dirty="0">
                <a:latin typeface="Meiryo UI" panose="020B0604030504040204" pitchFamily="34" charset="-128"/>
                <a:ea typeface="Meiryo UI" panose="020B0604030504040204" pitchFamily="34" charset="-128"/>
              </a:rPr>
              <a:t>4</a:t>
            </a:r>
            <a:endParaRPr kumimoji="1" lang="ja-JP" altLang="en-US" dirty="0">
              <a:latin typeface="Meiryo UI" panose="020B0604030504040204" pitchFamily="34" charset="-128"/>
              <a:ea typeface="Meiryo UI" panose="020B0604030504040204" pitchFamily="34" charset="-128"/>
            </a:endParaRPr>
          </a:p>
        </p:txBody>
      </p:sp>
      <p:sp>
        <p:nvSpPr>
          <p:cNvPr id="8" name="楕円 7">
            <a:extLst>
              <a:ext uri="{FF2B5EF4-FFF2-40B4-BE49-F238E27FC236}">
                <a16:creationId xmlns:a16="http://schemas.microsoft.com/office/drawing/2014/main" id="{3CD2B0E7-6CFF-49A6-8B73-A714756F250D}"/>
              </a:ext>
            </a:extLst>
          </p:cNvPr>
          <p:cNvSpPr/>
          <p:nvPr/>
        </p:nvSpPr>
        <p:spPr>
          <a:xfrm>
            <a:off x="5846619" y="5495636"/>
            <a:ext cx="1385454" cy="923635"/>
          </a:xfrm>
          <a:prstGeom prst="ellipse">
            <a:avLst/>
          </a:prstGeom>
          <a:noFill/>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02346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9D21BB3-7785-1F40-98D6-6B89FA01DF28}"/>
              </a:ext>
            </a:extLst>
          </p:cNvPr>
          <p:cNvSpPr txBox="1"/>
          <p:nvPr/>
        </p:nvSpPr>
        <p:spPr>
          <a:xfrm>
            <a:off x="0" y="2338754"/>
            <a:ext cx="9144000" cy="1200329"/>
          </a:xfrm>
          <a:prstGeom prst="rect">
            <a:avLst/>
          </a:prstGeom>
          <a:noFill/>
        </p:spPr>
        <p:txBody>
          <a:bodyPr wrap="square" rtlCol="0">
            <a:spAutoFit/>
          </a:bodyPr>
          <a:lstStyle/>
          <a:p>
            <a:pPr algn="ctr"/>
            <a:r>
              <a:rPr kumimoji="1" lang="ja-JP" altLang="en-US" sz="2400">
                <a:latin typeface="Meiryo UI" panose="020B0604030504040204" pitchFamily="34" charset="-128"/>
                <a:ea typeface="Meiryo UI" panose="020B0604030504040204" pitchFamily="34" charset="-128"/>
              </a:rPr>
              <a:t>学会</a:t>
            </a:r>
            <a:r>
              <a:rPr lang="en-US" altLang="ja-JP" sz="2400" dirty="0">
                <a:latin typeface="Meiryo UI" panose="020B0604030504040204" pitchFamily="34" charset="-128"/>
                <a:ea typeface="Meiryo UI" panose="020B0604030504040204" pitchFamily="34" charset="-128"/>
              </a:rPr>
              <a:t>HP</a:t>
            </a:r>
            <a:r>
              <a:rPr lang="ja-JP" altLang="en-US" sz="2400">
                <a:latin typeface="Meiryo UI" panose="020B0604030504040204" pitchFamily="34" charset="-128"/>
                <a:ea typeface="Meiryo UI" panose="020B0604030504040204" pitchFamily="34" charset="-128"/>
              </a:rPr>
              <a:t>にわかりやすいビデオ教材へのリンクがあります</a:t>
            </a:r>
            <a:endParaRPr lang="en-US" altLang="ja-JP" sz="2400" dirty="0">
              <a:latin typeface="Meiryo UI" panose="020B0604030504040204" pitchFamily="34" charset="-128"/>
              <a:ea typeface="Meiryo UI" panose="020B0604030504040204" pitchFamily="34" charset="-128"/>
            </a:endParaRPr>
          </a:p>
          <a:p>
            <a:pPr algn="ctr"/>
            <a:endParaRPr kumimoji="1" lang="en-US" altLang="ja-JP" sz="2400" dirty="0">
              <a:latin typeface="Meiryo UI" panose="020B0604030504040204" pitchFamily="34" charset="-128"/>
              <a:ea typeface="Meiryo UI" panose="020B0604030504040204" pitchFamily="34" charset="-128"/>
            </a:endParaRPr>
          </a:p>
          <a:p>
            <a:pPr algn="ctr"/>
            <a:r>
              <a:rPr lang="ja-JP" altLang="en-US" sz="2400">
                <a:latin typeface="Meiryo UI" panose="020B0604030504040204" pitchFamily="34" charset="-128"/>
                <a:ea typeface="Meiryo UI" panose="020B0604030504040204" pitchFamily="34" charset="-128"/>
              </a:rPr>
              <a:t>ぜひご覧いただき本日の実習の復習に使ってください</a:t>
            </a:r>
            <a:endParaRPr kumimoji="1" lang="ja-JP" altLang="en-US" sz="240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0340412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pPr>
              <a:defRPr/>
            </a:pPr>
            <a:r>
              <a:rPr lang="ja-JP" altLang="en-US" dirty="0">
                <a:latin typeface="メイリオ" panose="020B0604030504040204" pitchFamily="50" charset="-128"/>
                <a:ea typeface="メイリオ" panose="020B0604030504040204" pitchFamily="50" charset="-128"/>
              </a:rPr>
              <a:t>腹臥位療法とは</a:t>
            </a:r>
          </a:p>
        </p:txBody>
      </p:sp>
      <p:sp>
        <p:nvSpPr>
          <p:cNvPr id="3" name="コンテンツ プレースホルダー 2"/>
          <p:cNvSpPr>
            <a:spLocks noGrp="1"/>
          </p:cNvSpPr>
          <p:nvPr>
            <p:ph idx="1"/>
          </p:nvPr>
        </p:nvSpPr>
        <p:spPr>
          <a:xfrm>
            <a:off x="628650" y="1825625"/>
            <a:ext cx="7975798" cy="4351338"/>
          </a:xfrm>
        </p:spPr>
        <p:txBody>
          <a:bodyPr/>
          <a:lstStyle/>
          <a:p>
            <a:pPr>
              <a:defRPr/>
            </a:pPr>
            <a:r>
              <a:rPr lang="ja-JP" altLang="en-US" dirty="0">
                <a:latin typeface="メイリオ" panose="020B0604030504040204" pitchFamily="50" charset="-128"/>
                <a:ea typeface="メイリオ" panose="020B0604030504040204" pitchFamily="50" charset="-128"/>
              </a:rPr>
              <a:t>陽圧換気中により均一な肺内ガス分布をおこなう補助療法</a:t>
            </a:r>
            <a:endParaRPr lang="en-US" altLang="ja-JP" dirty="0">
              <a:latin typeface="メイリオ" panose="020B0604030504040204" pitchFamily="50" charset="-128"/>
              <a:ea typeface="メイリオ" panose="020B0604030504040204" pitchFamily="50" charset="-128"/>
            </a:endParaRPr>
          </a:p>
          <a:p>
            <a:pPr marL="0" indent="0">
              <a:buFont typeface="Wingdings" pitchFamily="2" charset="2"/>
              <a:buNone/>
              <a:defRPr/>
            </a:pPr>
            <a:endParaRPr lang="en-US" altLang="ja-JP" dirty="0">
              <a:latin typeface="メイリオ" panose="020B0604030504040204" pitchFamily="50" charset="-128"/>
              <a:ea typeface="メイリオ" panose="020B0604030504040204" pitchFamily="50" charset="-128"/>
            </a:endParaRPr>
          </a:p>
          <a:p>
            <a:pPr>
              <a:defRPr/>
            </a:pPr>
            <a:r>
              <a:rPr lang="ja-JP" altLang="en-US" dirty="0">
                <a:latin typeface="メイリオ" panose="020B0604030504040204" pitchFamily="50" charset="-128"/>
                <a:ea typeface="メイリオ" panose="020B0604030504040204" pitchFamily="50" charset="-128"/>
              </a:rPr>
              <a:t>すべての肺領域をより均一に換気し</a:t>
            </a:r>
            <a:r>
              <a:rPr lang="en-US" altLang="ja-JP" dirty="0" err="1">
                <a:latin typeface="メイリオ" panose="020B0604030504040204" pitchFamily="50" charset="-128"/>
                <a:ea typeface="メイリオ" panose="020B0604030504040204" pitchFamily="50" charset="-128"/>
              </a:rPr>
              <a:t>VALI</a:t>
            </a:r>
            <a:r>
              <a:rPr lang="ja-JP" altLang="en-US" dirty="0">
                <a:latin typeface="メイリオ" panose="020B0604030504040204" pitchFamily="50" charset="-128"/>
                <a:ea typeface="メイリオ" panose="020B0604030504040204" pitchFamily="50" charset="-128"/>
              </a:rPr>
              <a:t>を回避するための手段</a:t>
            </a:r>
            <a:endParaRPr lang="en-US" altLang="ja-JP" dirty="0">
              <a:latin typeface="メイリオ" panose="020B0604030504040204" pitchFamily="50" charset="-128"/>
              <a:ea typeface="メイリオ" panose="020B0604030504040204" pitchFamily="50" charset="-128"/>
            </a:endParaRPr>
          </a:p>
          <a:p>
            <a:pPr marL="0" indent="0">
              <a:buFont typeface="Wingdings" pitchFamily="2" charset="2"/>
              <a:buNone/>
              <a:defRPr/>
            </a:pPr>
            <a:endParaRPr lang="ja-JP" altLang="en-US" dirty="0">
              <a:latin typeface="メイリオ" panose="020B0604030504040204" pitchFamily="50" charset="-128"/>
              <a:ea typeface="メイリオ" panose="020B0604030504040204" pitchFamily="50" charset="-128"/>
            </a:endParaRPr>
          </a:p>
          <a:p>
            <a:pPr>
              <a:defRPr/>
            </a:pPr>
            <a:r>
              <a:rPr lang="ja-JP" altLang="en-US" dirty="0">
                <a:latin typeface="メイリオ" panose="020B0604030504040204" pitchFamily="50" charset="-128"/>
                <a:ea typeface="メイリオ" panose="020B0604030504040204" pitchFamily="50" charset="-128"/>
              </a:rPr>
              <a:t>虚脱領域の再開通やその結果としての</a:t>
            </a:r>
            <a:r>
              <a:rPr lang="ja-JP" altLang="en-US">
                <a:latin typeface="メイリオ" panose="020B0604030504040204" pitchFamily="50" charset="-128"/>
                <a:ea typeface="メイリオ" panose="020B0604030504040204" pitchFamily="50" charset="-128"/>
              </a:rPr>
              <a:t>酸素化改善が主目的では</a:t>
            </a:r>
            <a:r>
              <a:rPr lang="ja-JP" altLang="en-US" dirty="0">
                <a:latin typeface="メイリオ" panose="020B0604030504040204" pitchFamily="50" charset="-128"/>
                <a:ea typeface="メイリオ" panose="020B0604030504040204" pitchFamily="50" charset="-128"/>
              </a:rPr>
              <a:t>ない</a:t>
            </a:r>
            <a:endParaRPr lang="en-US" altLang="ja-JP" dirty="0">
              <a:latin typeface="メイリオ" panose="020B0604030504040204" pitchFamily="50" charset="-128"/>
              <a:ea typeface="メイリオ" panose="020B0604030504040204" pitchFamily="50" charset="-128"/>
            </a:endParaRPr>
          </a:p>
          <a:p>
            <a:pPr>
              <a:defRPr/>
            </a:pPr>
            <a:endParaRPr lang="en-US" altLang="ja-JP" dirty="0">
              <a:latin typeface="メイリオ" panose="020B0604030504040204" pitchFamily="50" charset="-128"/>
              <a:ea typeface="メイリオ" panose="020B0604030504040204" pitchFamily="50" charset="-128"/>
            </a:endParaRPr>
          </a:p>
          <a:p>
            <a:pPr marL="0" indent="0">
              <a:buNone/>
              <a:defRPr/>
            </a:pPr>
            <a:r>
              <a:rPr lang="ja-JP" altLang="en-US" sz="2000" dirty="0">
                <a:latin typeface="メイリオ" panose="020B0604030504040204" pitchFamily="50" charset="-128"/>
                <a:ea typeface="メイリオ" panose="020B0604030504040204" pitchFamily="50" charset="-128"/>
              </a:rPr>
              <a:t>＊腹臥位療法は、原因の治療ではなく</a:t>
            </a:r>
            <a:r>
              <a:rPr lang="en-US" altLang="ja-JP" sz="2000" dirty="0">
                <a:latin typeface="メイリオ" panose="020B0604030504040204" pitchFamily="50" charset="-128"/>
                <a:ea typeface="メイリオ" panose="020B0604030504040204" pitchFamily="50" charset="-128"/>
              </a:rPr>
              <a:t>VILI/VALI</a:t>
            </a:r>
            <a:r>
              <a:rPr lang="ja-JP" altLang="en-US" sz="2000" dirty="0">
                <a:latin typeface="メイリオ" panose="020B0604030504040204" pitchFamily="50" charset="-128"/>
                <a:ea typeface="メイリオ" panose="020B0604030504040204" pitchFamily="50" charset="-128"/>
              </a:rPr>
              <a:t>の予防！！</a:t>
            </a:r>
          </a:p>
          <a:p>
            <a:pPr>
              <a:defRPr/>
            </a:pPr>
            <a:endParaRPr lang="en-US" altLang="ja-JP" dirty="0">
              <a:latin typeface="メイリオ" panose="020B0604030504040204" pitchFamily="50" charset="-128"/>
              <a:ea typeface="メイリオ" panose="020B0604030504040204" pitchFamily="50" charset="-128"/>
            </a:endParaRPr>
          </a:p>
          <a:p>
            <a:pPr>
              <a:defRPr/>
            </a:pPr>
            <a:endParaRPr lang="ja-JP" altLang="en-US"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663927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タイトル 4"/>
          <p:cNvSpPr>
            <a:spLocks noGrp="1"/>
          </p:cNvSpPr>
          <p:nvPr>
            <p:ph type="title"/>
          </p:nvPr>
        </p:nvSpPr>
        <p:spPr bwMode="auto">
          <a:xfrm>
            <a:off x="284163" y="630239"/>
            <a:ext cx="8574087" cy="638521"/>
          </a:xfrm>
          <a:solidFill>
            <a:srgbClr val="FFFFFF"/>
          </a:solidFill>
        </p:spPr>
        <p:txBody>
          <a:bodyPr wrap="square" numCol="1" anchorCtr="0" compatLnSpc="1">
            <a:prstTxWarp prst="textNoShape">
              <a:avLst/>
            </a:prstTxWarp>
            <a:noAutofit/>
          </a:bodyPr>
          <a:lstStyle/>
          <a:p>
            <a:pPr algn="ctr"/>
            <a:r>
              <a:rPr lang="ja-JP" altLang="en-US" sz="3600" dirty="0">
                <a:solidFill>
                  <a:srgbClr val="000000"/>
                </a:solidFill>
                <a:latin typeface="メイリオ"/>
                <a:ea typeface="メイリオ"/>
                <a:cs typeface="メイリオ"/>
              </a:rPr>
              <a:t>腹臥位療法（</a:t>
            </a:r>
            <a:r>
              <a:rPr lang="en-US" altLang="ja-JP" sz="3600" dirty="0">
                <a:solidFill>
                  <a:srgbClr val="000000"/>
                </a:solidFill>
                <a:latin typeface="メイリオ"/>
                <a:ea typeface="メイリオ"/>
                <a:cs typeface="メイリオ"/>
              </a:rPr>
              <a:t>PROSEVA study</a:t>
            </a:r>
            <a:r>
              <a:rPr lang="ja-JP" altLang="en-US" sz="3600" dirty="0">
                <a:solidFill>
                  <a:srgbClr val="000000"/>
                </a:solidFill>
                <a:latin typeface="メイリオ"/>
                <a:ea typeface="メイリオ"/>
                <a:cs typeface="メイリオ"/>
              </a:rPr>
              <a:t>）</a:t>
            </a:r>
          </a:p>
        </p:txBody>
      </p:sp>
      <p:pic>
        <p:nvPicPr>
          <p:cNvPr id="1105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750" y="1658019"/>
            <a:ext cx="4932363" cy="3859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0596" name="テキスト ボックス 6"/>
          <p:cNvSpPr txBox="1">
            <a:spLocks noChangeArrowheads="1"/>
          </p:cNvSpPr>
          <p:nvPr/>
        </p:nvSpPr>
        <p:spPr bwMode="auto">
          <a:xfrm>
            <a:off x="5435600" y="1662014"/>
            <a:ext cx="3384550" cy="3394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342900" indent="-342900">
              <a:defRPr kumimoji="1" sz="2400" b="1">
                <a:solidFill>
                  <a:schemeClr val="tx1"/>
                </a:solidFill>
                <a:latin typeface="Verdana" charset="0"/>
                <a:ea typeface="ＭＳ Ｐゴシック" charset="0"/>
                <a:cs typeface="ＭＳ Ｐゴシック" charset="0"/>
              </a:defRPr>
            </a:lvl1pPr>
            <a:lvl2pPr marL="628650" indent="-2603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nSpc>
                <a:spcPct val="150000"/>
              </a:lnSpc>
              <a:buClr>
                <a:srgbClr val="000090"/>
              </a:buClr>
              <a:buFont typeface="Wingdings" charset="0"/>
              <a:buChar char="p"/>
            </a:pPr>
            <a:r>
              <a:rPr lang="ja-JP" altLang="en-US" sz="1800" b="0" dirty="0">
                <a:solidFill>
                  <a:srgbClr val="000000"/>
                </a:solidFill>
                <a:latin typeface="メイリオ"/>
                <a:ea typeface="メイリオ"/>
                <a:cs typeface="メイリオ"/>
              </a:rPr>
              <a:t>過去の研究では有意差なし</a:t>
            </a:r>
            <a:endParaRPr lang="en-US" altLang="ja-JP" sz="1800" b="0" dirty="0">
              <a:solidFill>
                <a:srgbClr val="000000"/>
              </a:solidFill>
              <a:latin typeface="メイリオ"/>
              <a:ea typeface="メイリオ"/>
              <a:cs typeface="メイリオ"/>
            </a:endParaRPr>
          </a:p>
          <a:p>
            <a:pPr>
              <a:lnSpc>
                <a:spcPct val="150000"/>
              </a:lnSpc>
              <a:buClr>
                <a:srgbClr val="000090"/>
              </a:buClr>
              <a:buFont typeface="Wingdings" charset="0"/>
              <a:buChar char="p"/>
            </a:pPr>
            <a:r>
              <a:rPr lang="ja-JP" altLang="en-US" sz="1800" b="0" dirty="0">
                <a:solidFill>
                  <a:srgbClr val="000000"/>
                </a:solidFill>
                <a:latin typeface="メイリオ"/>
                <a:ea typeface="メイリオ"/>
                <a:cs typeface="メイリオ"/>
              </a:rPr>
              <a:t>プロトコルを工夫</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P/F&lt;150</a:t>
            </a:r>
            <a:r>
              <a:rPr lang="ja-JP" altLang="en-US" sz="1800" b="0" dirty="0">
                <a:solidFill>
                  <a:srgbClr val="000000"/>
                </a:solidFill>
                <a:latin typeface="メイリオ"/>
                <a:ea typeface="メイリオ"/>
                <a:cs typeface="メイリオ"/>
              </a:rPr>
              <a:t>が対象</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48</a:t>
            </a:r>
            <a:r>
              <a:rPr lang="ja-JP" altLang="en-US" sz="1800" b="0" dirty="0">
                <a:solidFill>
                  <a:srgbClr val="000000"/>
                </a:solidFill>
                <a:latin typeface="メイリオ"/>
                <a:ea typeface="メイリオ"/>
                <a:cs typeface="メイリオ"/>
              </a:rPr>
              <a:t>時間待たない</a:t>
            </a:r>
            <a:endParaRPr lang="en-US" altLang="ja-JP" sz="1800" b="0" dirty="0">
              <a:solidFill>
                <a:srgbClr val="000000"/>
              </a:solidFill>
              <a:latin typeface="メイリオ"/>
              <a:ea typeface="メイリオ"/>
              <a:cs typeface="メイリオ"/>
            </a:endParaRP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Prone position</a:t>
            </a:r>
            <a:r>
              <a:rPr lang="ja-JP" altLang="en-US" sz="1800" b="0" dirty="0">
                <a:solidFill>
                  <a:srgbClr val="000000"/>
                </a:solidFill>
                <a:latin typeface="メイリオ"/>
                <a:ea typeface="メイリオ"/>
                <a:cs typeface="メイリオ"/>
              </a:rPr>
              <a:t>≧</a:t>
            </a:r>
            <a:r>
              <a:rPr lang="en-US" altLang="ja-JP" sz="1800" b="0" dirty="0">
                <a:solidFill>
                  <a:srgbClr val="000000"/>
                </a:solidFill>
                <a:latin typeface="メイリオ"/>
                <a:ea typeface="メイリオ"/>
                <a:cs typeface="メイリオ"/>
              </a:rPr>
              <a:t>16hrs</a:t>
            </a:r>
          </a:p>
          <a:p>
            <a:pPr lvl="1">
              <a:lnSpc>
                <a:spcPct val="150000"/>
              </a:lnSpc>
              <a:buClr>
                <a:srgbClr val="000090"/>
              </a:buClr>
              <a:buFont typeface="Wingdings" charset="0"/>
              <a:buChar char="n"/>
            </a:pPr>
            <a:r>
              <a:rPr lang="en-US" altLang="ja-JP" sz="1800" b="0" dirty="0">
                <a:solidFill>
                  <a:srgbClr val="000000"/>
                </a:solidFill>
                <a:latin typeface="メイリオ"/>
                <a:ea typeface="メイリオ"/>
                <a:cs typeface="メイリオ"/>
              </a:rPr>
              <a:t>LTV + high PEEP</a:t>
            </a:r>
          </a:p>
          <a:p>
            <a:pPr lvl="1">
              <a:lnSpc>
                <a:spcPct val="150000"/>
              </a:lnSpc>
              <a:buClr>
                <a:srgbClr val="000090"/>
              </a:buClr>
              <a:buFont typeface="Wingdings" charset="0"/>
              <a:buChar char="n"/>
            </a:pPr>
            <a:r>
              <a:rPr lang="ja-JP" altLang="en-US" sz="1800" b="0" dirty="0">
                <a:solidFill>
                  <a:srgbClr val="000000"/>
                </a:solidFill>
                <a:latin typeface="メイリオ"/>
                <a:ea typeface="メイリオ"/>
                <a:cs typeface="メイリオ"/>
              </a:rPr>
              <a:t>筋弛緩の導入</a:t>
            </a:r>
            <a:endParaRPr lang="en-US" altLang="ja-JP" sz="1800" b="0" dirty="0">
              <a:solidFill>
                <a:srgbClr val="000000"/>
              </a:solidFill>
              <a:latin typeface="メイリオ"/>
              <a:ea typeface="メイリオ"/>
              <a:cs typeface="メイリオ"/>
            </a:endParaRPr>
          </a:p>
          <a:p>
            <a:pPr>
              <a:lnSpc>
                <a:spcPct val="150000"/>
              </a:lnSpc>
              <a:buClr>
                <a:srgbClr val="000090"/>
              </a:buClr>
              <a:buFont typeface="Wingdings" charset="0"/>
              <a:buChar char="p"/>
            </a:pPr>
            <a:r>
              <a:rPr lang="en-US" altLang="ja-JP" sz="1800" b="0" dirty="0">
                <a:solidFill>
                  <a:srgbClr val="000000"/>
                </a:solidFill>
                <a:latin typeface="メイリオ"/>
                <a:ea typeface="メイリオ"/>
                <a:cs typeface="メイリオ"/>
              </a:rPr>
              <a:t>90</a:t>
            </a:r>
            <a:r>
              <a:rPr lang="ja-JP" altLang="en-US" sz="1800" b="0" dirty="0">
                <a:solidFill>
                  <a:srgbClr val="000000"/>
                </a:solidFill>
                <a:latin typeface="メイリオ"/>
                <a:ea typeface="メイリオ"/>
                <a:cs typeface="メイリオ"/>
              </a:rPr>
              <a:t>日死亡率は</a:t>
            </a:r>
            <a:r>
              <a:rPr lang="en-US" altLang="ja-JP" sz="1800" b="0" dirty="0">
                <a:solidFill>
                  <a:srgbClr val="000000"/>
                </a:solidFill>
                <a:latin typeface="メイリオ"/>
                <a:ea typeface="メイリオ"/>
                <a:cs typeface="メイリオ"/>
              </a:rPr>
              <a:t>24 </a:t>
            </a:r>
            <a:r>
              <a:rPr lang="en-US" altLang="ja-JP" sz="1800" b="0" dirty="0" err="1">
                <a:solidFill>
                  <a:srgbClr val="000000"/>
                </a:solidFill>
                <a:latin typeface="メイリオ"/>
                <a:ea typeface="メイリオ"/>
                <a:cs typeface="メイリオ"/>
              </a:rPr>
              <a:t>vs</a:t>
            </a:r>
            <a:r>
              <a:rPr lang="en-US" altLang="ja-JP" sz="1800" b="0" dirty="0">
                <a:solidFill>
                  <a:srgbClr val="000000"/>
                </a:solidFill>
                <a:latin typeface="メイリオ"/>
                <a:ea typeface="メイリオ"/>
                <a:cs typeface="メイリオ"/>
              </a:rPr>
              <a:t> 41</a:t>
            </a:r>
            <a:r>
              <a:rPr lang="ja-JP" altLang="en-US" sz="1800" b="0" dirty="0">
                <a:solidFill>
                  <a:srgbClr val="000000"/>
                </a:solidFill>
                <a:latin typeface="メイリオ"/>
                <a:ea typeface="メイリオ"/>
                <a:cs typeface="メイリオ"/>
              </a:rPr>
              <a:t>％</a:t>
            </a:r>
            <a:endParaRPr lang="en-US" altLang="ja-JP" sz="1800" b="0" dirty="0">
              <a:solidFill>
                <a:srgbClr val="000000"/>
              </a:solidFill>
              <a:latin typeface="メイリオ"/>
              <a:ea typeface="メイリオ"/>
              <a:cs typeface="メイリオ"/>
            </a:endParaRPr>
          </a:p>
        </p:txBody>
      </p:sp>
      <p:sp>
        <p:nvSpPr>
          <p:cNvPr id="110597" name="Text Box 4"/>
          <p:cNvSpPr txBox="1">
            <a:spLocks noChangeArrowheads="1"/>
          </p:cNvSpPr>
          <p:nvPr/>
        </p:nvSpPr>
        <p:spPr bwMode="auto">
          <a:xfrm>
            <a:off x="6084168" y="332657"/>
            <a:ext cx="2772495" cy="276999"/>
          </a:xfrm>
          <a:prstGeom prst="rect">
            <a:avLst/>
          </a:prstGeom>
          <a:solidFill>
            <a:srgbClr val="FFFFFF"/>
          </a:solidFill>
          <a:ln>
            <a:noFill/>
          </a:ln>
        </p:spPr>
        <p:txBody>
          <a:bodyPr wrap="square">
            <a:spAutoFit/>
          </a:bodyPr>
          <a:lstStyle>
            <a:lvl1pPr>
              <a:defRPr kumimoji="1" sz="2400" b="1">
                <a:solidFill>
                  <a:schemeClr val="tx1"/>
                </a:solidFill>
                <a:latin typeface="Verdana" charset="0"/>
                <a:ea typeface="ＭＳ Ｐゴシック" charset="0"/>
                <a:cs typeface="ＭＳ Ｐゴシック" charset="0"/>
              </a:defRPr>
            </a:lvl1pPr>
            <a:lvl2pPr marL="742950" indent="-2857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gn="ctr" eaLnBrk="1" hangingPunct="1"/>
            <a:r>
              <a:rPr lang="en-US" altLang="ja-JP" sz="1200" b="0" dirty="0">
                <a:solidFill>
                  <a:srgbClr val="000000"/>
                </a:solidFill>
                <a:latin typeface="メイリオ"/>
                <a:ea typeface="メイリオ"/>
                <a:cs typeface="メイリオ"/>
              </a:rPr>
              <a:t>Guerin</a:t>
            </a:r>
            <a:r>
              <a:rPr lang="ja-JP" altLang="en-US" sz="1200" b="0" dirty="0">
                <a:solidFill>
                  <a:srgbClr val="000000"/>
                </a:solidFill>
                <a:latin typeface="メイリオ"/>
                <a:ea typeface="メイリオ"/>
                <a:cs typeface="メイリオ"/>
              </a:rPr>
              <a:t> </a:t>
            </a:r>
            <a:r>
              <a:rPr lang="en-US" altLang="ja-JP" sz="1200" b="0" dirty="0">
                <a:solidFill>
                  <a:srgbClr val="000000"/>
                </a:solidFill>
                <a:latin typeface="メイリオ"/>
                <a:ea typeface="メイリオ"/>
                <a:cs typeface="メイリオ"/>
              </a:rPr>
              <a:t>C. NEJM</a:t>
            </a:r>
            <a:r>
              <a:rPr lang="ja-JP" altLang="en-US" sz="1200" b="0" dirty="0">
                <a:solidFill>
                  <a:srgbClr val="000000"/>
                </a:solidFill>
                <a:latin typeface="メイリオ"/>
                <a:ea typeface="メイリオ"/>
                <a:cs typeface="メイリオ"/>
              </a:rPr>
              <a:t> </a:t>
            </a:r>
            <a:r>
              <a:rPr lang="en-US" altLang="ja-JP" sz="1200" b="0" dirty="0">
                <a:solidFill>
                  <a:srgbClr val="000000"/>
                </a:solidFill>
                <a:latin typeface="メイリオ"/>
                <a:ea typeface="メイリオ"/>
                <a:cs typeface="メイリオ"/>
              </a:rPr>
              <a:t>2013; 368:</a:t>
            </a:r>
            <a:r>
              <a:rPr lang="ja-JP" altLang="en-US" sz="1200" b="0" dirty="0">
                <a:solidFill>
                  <a:srgbClr val="000000"/>
                </a:solidFill>
                <a:latin typeface="メイリオ"/>
                <a:ea typeface="メイリオ"/>
                <a:cs typeface="メイリオ"/>
              </a:rPr>
              <a:t> </a:t>
            </a:r>
            <a:r>
              <a:rPr lang="en-US" altLang="ja-JP" sz="1200" b="0" dirty="0">
                <a:solidFill>
                  <a:srgbClr val="000000"/>
                </a:solidFill>
                <a:latin typeface="メイリオ"/>
                <a:ea typeface="メイリオ"/>
                <a:cs typeface="メイリオ"/>
              </a:rPr>
              <a:t>2159</a:t>
            </a:r>
          </a:p>
        </p:txBody>
      </p:sp>
      <p:sp>
        <p:nvSpPr>
          <p:cNvPr id="110598" name="テキスト ボックス 9"/>
          <p:cNvSpPr txBox="1">
            <a:spLocks noChangeArrowheads="1"/>
          </p:cNvSpPr>
          <p:nvPr/>
        </p:nvSpPr>
        <p:spPr bwMode="auto">
          <a:xfrm>
            <a:off x="0" y="5661248"/>
            <a:ext cx="91440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b="1">
                <a:solidFill>
                  <a:schemeClr val="tx1"/>
                </a:solidFill>
                <a:latin typeface="Verdana" charset="0"/>
                <a:ea typeface="ＭＳ Ｐゴシック" charset="0"/>
                <a:cs typeface="ＭＳ Ｐゴシック" charset="0"/>
              </a:defRPr>
            </a:lvl1pPr>
            <a:lvl2pPr marL="742950" indent="-2857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gn="ctr"/>
            <a:r>
              <a:rPr lang="en-US" altLang="ja-JP" b="0" dirty="0">
                <a:latin typeface="メイリオ"/>
                <a:ea typeface="メイリオ"/>
                <a:cs typeface="メイリオ"/>
              </a:rPr>
              <a:t>ARDS</a:t>
            </a:r>
            <a:r>
              <a:rPr lang="ja-JP" altLang="en-US" b="0" dirty="0">
                <a:latin typeface="メイリオ"/>
                <a:ea typeface="メイリオ"/>
                <a:cs typeface="メイリオ"/>
              </a:rPr>
              <a:t>発症初期から均一換気による</a:t>
            </a:r>
            <a:r>
              <a:rPr lang="en-US" altLang="ja-JP" b="0" dirty="0">
                <a:latin typeface="メイリオ"/>
                <a:ea typeface="メイリオ"/>
                <a:cs typeface="メイリオ"/>
              </a:rPr>
              <a:t>VALI</a:t>
            </a:r>
            <a:r>
              <a:rPr lang="ja-JP" altLang="en-US" b="0" dirty="0">
                <a:latin typeface="メイリオ"/>
                <a:ea typeface="メイリオ"/>
                <a:cs typeface="メイリオ"/>
              </a:rPr>
              <a:t>回避を狙ったもの</a:t>
            </a:r>
          </a:p>
        </p:txBody>
      </p:sp>
    </p:spTree>
    <p:extLst>
      <p:ext uri="{BB962C8B-B14F-4D97-AF65-F5344CB8AC3E}">
        <p14:creationId xmlns:p14="http://schemas.microsoft.com/office/powerpoint/2010/main" val="40103720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タイトル 4"/>
          <p:cNvSpPr>
            <a:spLocks noGrp="1"/>
          </p:cNvSpPr>
          <p:nvPr>
            <p:ph type="title"/>
          </p:nvPr>
        </p:nvSpPr>
        <p:spPr bwMode="auto">
          <a:xfrm>
            <a:off x="284163" y="630239"/>
            <a:ext cx="8574087" cy="638522"/>
          </a:xfrm>
          <a:solidFill>
            <a:srgbClr val="FFFFFF"/>
          </a:solidFill>
        </p:spPr>
        <p:txBody>
          <a:bodyPr wrap="square" numCol="1" anchorCtr="0" compatLnSpc="1">
            <a:prstTxWarp prst="textNoShape">
              <a:avLst/>
            </a:prstTxWarp>
            <a:normAutofit/>
          </a:bodyPr>
          <a:lstStyle/>
          <a:p>
            <a:pPr algn="ctr"/>
            <a:r>
              <a:rPr lang="ja-JP" altLang="en-US" sz="3600">
                <a:solidFill>
                  <a:srgbClr val="000000"/>
                </a:solidFill>
                <a:latin typeface="メイリオ"/>
                <a:ea typeface="メイリオ"/>
                <a:cs typeface="メイリオ"/>
              </a:rPr>
              <a:t>早期</a:t>
            </a:r>
            <a:r>
              <a:rPr lang="en-US" altLang="ja-JP" sz="3600" dirty="0">
                <a:solidFill>
                  <a:srgbClr val="000000"/>
                </a:solidFill>
                <a:latin typeface="メイリオ"/>
                <a:ea typeface="メイリオ"/>
                <a:cs typeface="メイリオ"/>
              </a:rPr>
              <a:t>+Prone</a:t>
            </a:r>
            <a:r>
              <a:rPr lang="ja-JP" altLang="en-US" sz="3600">
                <a:solidFill>
                  <a:srgbClr val="000000"/>
                </a:solidFill>
                <a:latin typeface="メイリオ"/>
                <a:ea typeface="メイリオ"/>
                <a:cs typeface="メイリオ"/>
              </a:rPr>
              <a:t>＋</a:t>
            </a:r>
            <a:r>
              <a:rPr lang="en-US" altLang="ja-JP" sz="3600" dirty="0">
                <a:solidFill>
                  <a:srgbClr val="000000"/>
                </a:solidFill>
                <a:latin typeface="メイリオ"/>
                <a:ea typeface="メイリオ"/>
                <a:cs typeface="メイリオ"/>
              </a:rPr>
              <a:t>LTV</a:t>
            </a:r>
            <a:r>
              <a:rPr lang="ja-JP" altLang="en-US" sz="3600">
                <a:solidFill>
                  <a:srgbClr val="000000"/>
                </a:solidFill>
                <a:latin typeface="メイリオ"/>
                <a:ea typeface="メイリオ"/>
                <a:cs typeface="メイリオ"/>
              </a:rPr>
              <a:t>下で効果発揮</a:t>
            </a:r>
          </a:p>
        </p:txBody>
      </p:sp>
      <p:pic>
        <p:nvPicPr>
          <p:cNvPr id="112643" name="図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9388" y="1916113"/>
            <a:ext cx="8767762" cy="3025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2644" name="Text Box 4"/>
          <p:cNvSpPr txBox="1">
            <a:spLocks noChangeArrowheads="1"/>
          </p:cNvSpPr>
          <p:nvPr/>
        </p:nvSpPr>
        <p:spPr bwMode="auto">
          <a:xfrm>
            <a:off x="5364088" y="333375"/>
            <a:ext cx="3484637" cy="276999"/>
          </a:xfrm>
          <a:prstGeom prst="rect">
            <a:avLst/>
          </a:prstGeom>
          <a:solidFill>
            <a:srgbClr val="FFFFFF"/>
          </a:solidFill>
          <a:ln>
            <a:noFill/>
          </a:ln>
        </p:spPr>
        <p:txBody>
          <a:bodyPr wrap="square">
            <a:spAutoFit/>
          </a:bodyPr>
          <a:lstStyle>
            <a:lvl1pPr>
              <a:defRPr kumimoji="1" sz="2400" b="1">
                <a:solidFill>
                  <a:schemeClr val="tx1"/>
                </a:solidFill>
                <a:latin typeface="Verdana" charset="0"/>
                <a:ea typeface="ＭＳ Ｐゴシック" charset="0"/>
                <a:cs typeface="ＭＳ Ｐゴシック" charset="0"/>
              </a:defRPr>
            </a:lvl1pPr>
            <a:lvl2pPr marL="742950" indent="-2857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gn="ctr" eaLnBrk="1" hangingPunct="1"/>
            <a:r>
              <a:rPr lang="en-US" altLang="ja-JP" sz="1200" b="0" dirty="0" err="1">
                <a:solidFill>
                  <a:srgbClr val="000000"/>
                </a:solidFill>
                <a:latin typeface="メイリオ"/>
                <a:ea typeface="メイリオ"/>
                <a:cs typeface="メイリオ"/>
              </a:rPr>
              <a:t>Beitler</a:t>
            </a:r>
            <a:r>
              <a:rPr lang="en-US" altLang="ja-JP" sz="1200" b="0" dirty="0">
                <a:solidFill>
                  <a:srgbClr val="000000"/>
                </a:solidFill>
                <a:latin typeface="メイリオ"/>
                <a:ea typeface="メイリオ"/>
                <a:cs typeface="メイリオ"/>
              </a:rPr>
              <a:t> J. Intensive Care Med</a:t>
            </a:r>
            <a:r>
              <a:rPr lang="ja-JP" altLang="en-US" sz="1200" b="0" dirty="0">
                <a:solidFill>
                  <a:srgbClr val="000000"/>
                </a:solidFill>
                <a:latin typeface="メイリオ"/>
                <a:ea typeface="メイリオ"/>
                <a:cs typeface="メイリオ"/>
              </a:rPr>
              <a:t> </a:t>
            </a:r>
            <a:r>
              <a:rPr lang="en-US" altLang="ja-JP" sz="1200" b="0" dirty="0">
                <a:solidFill>
                  <a:srgbClr val="000000"/>
                </a:solidFill>
                <a:latin typeface="メイリオ"/>
                <a:ea typeface="メイリオ"/>
                <a:cs typeface="メイリオ"/>
              </a:rPr>
              <a:t>2014; 40:</a:t>
            </a:r>
            <a:r>
              <a:rPr lang="ja-JP" altLang="en-US" sz="1200" b="0" dirty="0">
                <a:solidFill>
                  <a:srgbClr val="000000"/>
                </a:solidFill>
                <a:latin typeface="メイリオ"/>
                <a:ea typeface="メイリオ"/>
                <a:cs typeface="メイリオ"/>
              </a:rPr>
              <a:t> </a:t>
            </a:r>
            <a:r>
              <a:rPr lang="en-US" altLang="ja-JP" sz="1200" b="0" dirty="0">
                <a:solidFill>
                  <a:srgbClr val="000000"/>
                </a:solidFill>
                <a:latin typeface="メイリオ"/>
                <a:ea typeface="メイリオ"/>
                <a:cs typeface="メイリオ"/>
              </a:rPr>
              <a:t>332</a:t>
            </a:r>
          </a:p>
        </p:txBody>
      </p:sp>
      <p:sp>
        <p:nvSpPr>
          <p:cNvPr id="112645" name="テキスト ボックス 6"/>
          <p:cNvSpPr txBox="1">
            <a:spLocks noChangeArrowheads="1"/>
          </p:cNvSpPr>
          <p:nvPr/>
        </p:nvSpPr>
        <p:spPr bwMode="auto">
          <a:xfrm>
            <a:off x="2268538" y="5157788"/>
            <a:ext cx="6624637" cy="87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kumimoji="1" sz="2400" b="1">
                <a:solidFill>
                  <a:schemeClr val="tx1"/>
                </a:solidFill>
                <a:latin typeface="Verdana" charset="0"/>
                <a:ea typeface="ＭＳ Ｐゴシック" charset="0"/>
                <a:cs typeface="ＭＳ Ｐゴシック" charset="0"/>
              </a:defRPr>
            </a:lvl1pPr>
            <a:lvl2pPr marL="742950" indent="-285750">
              <a:defRPr kumimoji="1" sz="2400" b="1">
                <a:solidFill>
                  <a:schemeClr val="tx1"/>
                </a:solidFill>
                <a:latin typeface="Verdana" charset="0"/>
                <a:ea typeface="ＭＳ Ｐゴシック" charset="0"/>
              </a:defRPr>
            </a:lvl2pPr>
            <a:lvl3pPr marL="1143000" indent="-228600">
              <a:defRPr kumimoji="1" sz="2400" b="1">
                <a:solidFill>
                  <a:schemeClr val="tx1"/>
                </a:solidFill>
                <a:latin typeface="Verdana" charset="0"/>
                <a:ea typeface="ＭＳ Ｐゴシック" charset="0"/>
              </a:defRPr>
            </a:lvl3pPr>
            <a:lvl4pPr marL="1600200" indent="-228600">
              <a:defRPr kumimoji="1" sz="2400" b="1">
                <a:solidFill>
                  <a:schemeClr val="tx1"/>
                </a:solidFill>
                <a:latin typeface="Verdana" charset="0"/>
                <a:ea typeface="ＭＳ Ｐゴシック" charset="0"/>
              </a:defRPr>
            </a:lvl4pPr>
            <a:lvl5pPr marL="2057400" indent="-228600">
              <a:defRPr kumimoji="1" sz="2400" b="1">
                <a:solidFill>
                  <a:schemeClr val="tx1"/>
                </a:solidFill>
                <a:latin typeface="Verdana" charset="0"/>
                <a:ea typeface="ＭＳ Ｐゴシック" charset="0"/>
              </a:defRPr>
            </a:lvl5pPr>
            <a:lvl6pPr marL="2514600" indent="-228600" eaLnBrk="0" fontAlgn="base" hangingPunct="0">
              <a:spcBef>
                <a:spcPct val="0"/>
              </a:spcBef>
              <a:spcAft>
                <a:spcPct val="0"/>
              </a:spcAft>
              <a:defRPr kumimoji="1" sz="2400" b="1">
                <a:solidFill>
                  <a:schemeClr val="tx1"/>
                </a:solidFill>
                <a:latin typeface="Verdana" charset="0"/>
                <a:ea typeface="ＭＳ Ｐゴシック" charset="0"/>
              </a:defRPr>
            </a:lvl6pPr>
            <a:lvl7pPr marL="2971800" indent="-228600" eaLnBrk="0" fontAlgn="base" hangingPunct="0">
              <a:spcBef>
                <a:spcPct val="0"/>
              </a:spcBef>
              <a:spcAft>
                <a:spcPct val="0"/>
              </a:spcAft>
              <a:defRPr kumimoji="1" sz="2400" b="1">
                <a:solidFill>
                  <a:schemeClr val="tx1"/>
                </a:solidFill>
                <a:latin typeface="Verdana" charset="0"/>
                <a:ea typeface="ＭＳ Ｐゴシック" charset="0"/>
              </a:defRPr>
            </a:lvl7pPr>
            <a:lvl8pPr marL="3429000" indent="-228600" eaLnBrk="0" fontAlgn="base" hangingPunct="0">
              <a:spcBef>
                <a:spcPct val="0"/>
              </a:spcBef>
              <a:spcAft>
                <a:spcPct val="0"/>
              </a:spcAft>
              <a:defRPr kumimoji="1" sz="2400" b="1">
                <a:solidFill>
                  <a:schemeClr val="tx1"/>
                </a:solidFill>
                <a:latin typeface="Verdana" charset="0"/>
                <a:ea typeface="ＭＳ Ｐゴシック" charset="0"/>
              </a:defRPr>
            </a:lvl8pPr>
            <a:lvl9pPr marL="3886200" indent="-228600" eaLnBrk="0" fontAlgn="base" hangingPunct="0">
              <a:spcBef>
                <a:spcPct val="0"/>
              </a:spcBef>
              <a:spcAft>
                <a:spcPct val="0"/>
              </a:spcAft>
              <a:defRPr kumimoji="1" sz="2400" b="1">
                <a:solidFill>
                  <a:schemeClr val="tx1"/>
                </a:solidFill>
                <a:latin typeface="Verdana" charset="0"/>
                <a:ea typeface="ＭＳ Ｐゴシック" charset="0"/>
              </a:defRPr>
            </a:lvl9pPr>
          </a:lstStyle>
          <a:p>
            <a:pPr algn="ctr">
              <a:lnSpc>
                <a:spcPct val="130000"/>
              </a:lnSpc>
            </a:pPr>
            <a:r>
              <a:rPr lang="en-US" altLang="ja-JP" sz="2000" b="0">
                <a:latin typeface="メイリオ"/>
                <a:ea typeface="メイリオ"/>
                <a:cs typeface="メイリオ"/>
              </a:rPr>
              <a:t>Vt &gt;8 ml/kg; RR 1.00; 95%CI 0.88-1.13; </a:t>
            </a:r>
            <a:r>
              <a:rPr lang="en-US" altLang="ja-JP" sz="2000" b="0">
                <a:solidFill>
                  <a:srgbClr val="000000"/>
                </a:solidFill>
                <a:latin typeface="メイリオ"/>
                <a:ea typeface="メイリオ"/>
                <a:cs typeface="メイリオ"/>
              </a:rPr>
              <a:t>p=0.949</a:t>
            </a:r>
          </a:p>
          <a:p>
            <a:pPr algn="ctr">
              <a:lnSpc>
                <a:spcPct val="130000"/>
              </a:lnSpc>
            </a:pPr>
            <a:r>
              <a:rPr lang="en-US" altLang="ja-JP" sz="2000" b="0">
                <a:latin typeface="メイリオ"/>
                <a:ea typeface="メイリオ"/>
                <a:cs typeface="メイリオ"/>
              </a:rPr>
              <a:t>Vt </a:t>
            </a:r>
            <a:r>
              <a:rPr lang="en-US" altLang="ja-JP" sz="2000" b="0" u="sng">
                <a:latin typeface="メイリオ"/>
                <a:ea typeface="メイリオ"/>
                <a:cs typeface="メイリオ"/>
              </a:rPr>
              <a:t>&lt;</a:t>
            </a:r>
            <a:r>
              <a:rPr lang="en-US" altLang="ja-JP" sz="2000" b="0">
                <a:latin typeface="メイリオ"/>
                <a:ea typeface="メイリオ"/>
                <a:cs typeface="メイリオ"/>
              </a:rPr>
              <a:t>8 ml/kg: RR 0.66; 95%CI 0.50-0.86; </a:t>
            </a:r>
            <a:r>
              <a:rPr lang="en-US" altLang="ja-JP" sz="2000">
                <a:solidFill>
                  <a:srgbClr val="FF0000"/>
                </a:solidFill>
                <a:latin typeface="メイリオ"/>
                <a:ea typeface="メイリオ"/>
                <a:cs typeface="メイリオ"/>
              </a:rPr>
              <a:t>p=0.002 </a:t>
            </a:r>
            <a:endParaRPr lang="ja-JP" altLang="en-US" sz="2000">
              <a:solidFill>
                <a:srgbClr val="FF0000"/>
              </a:solidFill>
              <a:latin typeface="メイリオ"/>
              <a:ea typeface="メイリオ"/>
              <a:cs typeface="メイリオ"/>
            </a:endParaRPr>
          </a:p>
        </p:txBody>
      </p:sp>
    </p:spTree>
    <p:extLst>
      <p:ext uri="{BB962C8B-B14F-4D97-AF65-F5344CB8AC3E}">
        <p14:creationId xmlns:p14="http://schemas.microsoft.com/office/powerpoint/2010/main" val="22203559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0" y="939800"/>
            <a:ext cx="9144000" cy="646331"/>
          </a:xfrm>
          <a:prstGeom prst="rect">
            <a:avLst/>
          </a:prstGeom>
          <a:noFill/>
        </p:spPr>
        <p:txBody>
          <a:bodyPr wrap="square" rtlCol="0">
            <a:spAutoFit/>
          </a:bodyPr>
          <a:lstStyle/>
          <a:p>
            <a:pPr algn="ctr"/>
            <a:r>
              <a:rPr kumimoji="1" lang="ja-JP" altLang="en-US" sz="3600" dirty="0">
                <a:latin typeface="Meiryo UI" panose="020B0604030504040204" pitchFamily="34" charset="-128"/>
                <a:ea typeface="Meiryo UI" panose="020B0604030504040204" pitchFamily="34" charset="-128"/>
              </a:rPr>
              <a:t>腹臥位療法前に大切なこと</a:t>
            </a:r>
          </a:p>
        </p:txBody>
      </p:sp>
      <p:sp>
        <p:nvSpPr>
          <p:cNvPr id="3" name="テキスト ボックス 2"/>
          <p:cNvSpPr txBox="1"/>
          <p:nvPr/>
        </p:nvSpPr>
        <p:spPr>
          <a:xfrm>
            <a:off x="609600" y="1959142"/>
            <a:ext cx="8390021" cy="2677656"/>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ja-JP" altLang="en-US" sz="2800" dirty="0">
                <a:latin typeface="Meiryo UI" panose="020B0604030504040204" pitchFamily="34" charset="-128"/>
                <a:ea typeface="Meiryo UI" panose="020B0604030504040204" pitchFamily="34" charset="-128"/>
              </a:rPr>
              <a:t>リーダーシップ・介助者など役割分担の明確化</a:t>
            </a:r>
            <a:endParaRPr lang="en-US" altLang="ja-JP" sz="2800" dirty="0">
              <a:latin typeface="Meiryo UI" panose="020B0604030504040204" pitchFamily="34" charset="-128"/>
              <a:ea typeface="Meiryo UI" panose="020B0604030504040204" pitchFamily="34" charset="-128"/>
            </a:endParaRPr>
          </a:p>
          <a:p>
            <a:pPr marL="285750" indent="-285750">
              <a:lnSpc>
                <a:spcPct val="150000"/>
              </a:lnSpc>
              <a:buFont typeface="Arial" panose="020B0604020202020204" pitchFamily="34" charset="0"/>
              <a:buChar char="•"/>
            </a:pPr>
            <a:r>
              <a:rPr lang="ja-JP" altLang="en-US" sz="2800" dirty="0">
                <a:latin typeface="Meiryo UI" panose="020B0604030504040204" pitchFamily="34" charset="-128"/>
                <a:ea typeface="Meiryo UI" panose="020B0604030504040204" pitchFamily="34" charset="-128"/>
              </a:rPr>
              <a:t>家族・本人への説明と同意</a:t>
            </a:r>
            <a:endParaRPr lang="en-US" altLang="ja-JP" sz="2800" dirty="0">
              <a:latin typeface="Meiryo UI" panose="020B0604030504040204" pitchFamily="34" charset="-128"/>
              <a:ea typeface="Meiryo UI" panose="020B0604030504040204" pitchFamily="34" charset="-128"/>
            </a:endParaRPr>
          </a:p>
          <a:p>
            <a:pPr marL="285750" indent="-285750">
              <a:lnSpc>
                <a:spcPct val="150000"/>
              </a:lnSpc>
              <a:buFont typeface="Arial" panose="020B0604020202020204" pitchFamily="34" charset="0"/>
              <a:buChar char="•"/>
            </a:pPr>
            <a:r>
              <a:rPr lang="ja-JP" altLang="en-US" sz="2800" dirty="0">
                <a:latin typeface="Meiryo UI" panose="020B0604030504040204" pitchFamily="34" charset="-128"/>
                <a:ea typeface="Meiryo UI" panose="020B0604030504040204" pitchFamily="34" charset="-128"/>
              </a:rPr>
              <a:t>合併症</a:t>
            </a:r>
            <a:r>
              <a:rPr lang="en-US" altLang="ja-JP" sz="2800" dirty="0">
                <a:latin typeface="Meiryo UI" panose="020B0604030504040204" pitchFamily="34" charset="-128"/>
                <a:ea typeface="Meiryo UI" panose="020B0604030504040204" pitchFamily="34" charset="-128"/>
              </a:rPr>
              <a:t>, </a:t>
            </a:r>
            <a:r>
              <a:rPr lang="ja-JP" altLang="en-US" sz="2800" dirty="0">
                <a:latin typeface="Meiryo UI" panose="020B0604030504040204" pitchFamily="34" charset="-128"/>
                <a:ea typeface="Meiryo UI" panose="020B0604030504040204" pitchFamily="34" charset="-128"/>
              </a:rPr>
              <a:t>アクシデントへの十分な事前の準備</a:t>
            </a:r>
            <a:endParaRPr lang="en-US" altLang="ja-JP" sz="2800" dirty="0">
              <a:latin typeface="Meiryo UI" panose="020B0604030504040204" pitchFamily="34" charset="-128"/>
              <a:ea typeface="Meiryo UI" panose="020B0604030504040204" pitchFamily="34" charset="-128"/>
            </a:endParaRPr>
          </a:p>
          <a:p>
            <a:pPr marL="285750" indent="-285750">
              <a:lnSpc>
                <a:spcPct val="150000"/>
              </a:lnSpc>
              <a:buFont typeface="Arial" panose="020B0604020202020204" pitchFamily="34" charset="0"/>
              <a:buChar char="•"/>
            </a:pPr>
            <a:r>
              <a:rPr lang="ja-JP" altLang="en-US" sz="2800" dirty="0">
                <a:latin typeface="Meiryo UI" panose="020B0604030504040204" pitchFamily="34" charset="-128"/>
                <a:ea typeface="Meiryo UI" panose="020B0604030504040204" pitchFamily="34" charset="-128"/>
              </a:rPr>
              <a:t>定期的な練習</a:t>
            </a:r>
            <a:endParaRPr lang="en-US" altLang="ja-JP" sz="280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422744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0" y="1122363"/>
            <a:ext cx="9144000" cy="2387600"/>
          </a:xfrm>
        </p:spPr>
        <p:txBody>
          <a:bodyPr>
            <a:normAutofit/>
          </a:bodyPr>
          <a:lstStyle/>
          <a:p>
            <a:br>
              <a:rPr lang="en-US" altLang="ja-JP" dirty="0">
                <a:latin typeface="Meiryo UI" panose="020B0604030504040204" pitchFamily="34" charset="-128"/>
                <a:ea typeface="Meiryo UI" panose="020B0604030504040204" pitchFamily="34" charset="-128"/>
              </a:rPr>
            </a:br>
            <a:r>
              <a:rPr lang="ja-JP" altLang="en-US" dirty="0">
                <a:latin typeface="Meiryo UI" panose="020B0604030504040204" pitchFamily="34" charset="-128"/>
                <a:ea typeface="Meiryo UI" panose="020B0604030504040204" pitchFamily="34" charset="-128"/>
              </a:rPr>
              <a:t>関節可動域・体型・姿勢の評価</a:t>
            </a:r>
            <a:br>
              <a:rPr lang="en-US" altLang="ja-JP" dirty="0">
                <a:latin typeface="Meiryo UI" panose="020B0604030504040204" pitchFamily="34" charset="-128"/>
                <a:ea typeface="Meiryo UI" panose="020B0604030504040204" pitchFamily="34" charset="-128"/>
              </a:rPr>
            </a:b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6212462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0031" y="0"/>
            <a:ext cx="1861090" cy="733530"/>
          </a:xfrm>
        </p:spPr>
        <p:txBody>
          <a:bodyPr anchor="ctr"/>
          <a:lstStyle/>
          <a:p>
            <a:r>
              <a:rPr kumimoji="1" lang="ja-JP" altLang="en-US" sz="2000" dirty="0">
                <a:latin typeface="Meiryo UI" panose="020B0604030504040204" pitchFamily="34" charset="-128"/>
                <a:ea typeface="Meiryo UI" panose="020B0604030504040204" pitchFamily="34" charset="-128"/>
              </a:rPr>
              <a:t>肩関節外旋</a:t>
            </a:r>
          </a:p>
        </p:txBody>
      </p:sp>
      <p:pic>
        <p:nvPicPr>
          <p:cNvPr id="1026" name="Picture 2" descr="\\Ls220d4fc\pt　icuチーム\7 EZ-PRonE\写真\肩外旋始.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251251" y="1707957"/>
            <a:ext cx="2704629" cy="202865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Ls220d4fc\pt　icuチーム\7 EZ-PRonE\写真\肩外旋終.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1877900" y="1714179"/>
            <a:ext cx="2704628" cy="2028651"/>
          </a:xfrm>
          <a:prstGeom prst="rect">
            <a:avLst/>
          </a:prstGeom>
          <a:noFill/>
          <a:extLst>
            <a:ext uri="{909E8E84-426E-40DD-AFC4-6F175D3DCCD1}">
              <a14:hiddenFill xmlns:a14="http://schemas.microsoft.com/office/drawing/2010/main">
                <a:solidFill>
                  <a:srgbClr val="FFFFFF"/>
                </a:solidFill>
              </a14:hiddenFill>
            </a:ext>
          </a:extLst>
        </p:spPr>
      </p:pic>
      <p:sp>
        <p:nvSpPr>
          <p:cNvPr id="14" name="環状矢印 13"/>
          <p:cNvSpPr/>
          <p:nvPr/>
        </p:nvSpPr>
        <p:spPr>
          <a:xfrm rot="15188711" flipV="1">
            <a:off x="2594598" y="1991570"/>
            <a:ext cx="1540805" cy="1242271"/>
          </a:xfrm>
          <a:prstGeom prst="circularArrow">
            <a:avLst>
              <a:gd name="adj1" fmla="val 12500"/>
              <a:gd name="adj2" fmla="val 1142319"/>
              <a:gd name="adj3" fmla="val 20457681"/>
              <a:gd name="adj4" fmla="val 13110697"/>
              <a:gd name="adj5" fmla="val 12500"/>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latin typeface="Meiryo UI" panose="020B0604030504040204" pitchFamily="34" charset="-128"/>
              <a:ea typeface="Meiryo UI" panose="020B0604030504040204" pitchFamily="34" charset="-128"/>
            </a:endParaRPr>
          </a:p>
        </p:txBody>
      </p:sp>
      <p:sp>
        <p:nvSpPr>
          <p:cNvPr id="15" name="環状矢印 14"/>
          <p:cNvSpPr/>
          <p:nvPr/>
        </p:nvSpPr>
        <p:spPr>
          <a:xfrm rot="15188711" flipV="1">
            <a:off x="527158" y="2101147"/>
            <a:ext cx="1540805" cy="1242271"/>
          </a:xfrm>
          <a:prstGeom prst="circularArrow">
            <a:avLst>
              <a:gd name="adj1" fmla="val 12500"/>
              <a:gd name="adj2" fmla="val 1142319"/>
              <a:gd name="adj3" fmla="val 20457681"/>
              <a:gd name="adj4" fmla="val 13110697"/>
              <a:gd name="adj5" fmla="val 12500"/>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latin typeface="Meiryo UI" panose="020B0604030504040204" pitchFamily="34" charset="-128"/>
              <a:ea typeface="Meiryo UI" panose="020B0604030504040204" pitchFamily="34" charset="-128"/>
            </a:endParaRPr>
          </a:p>
        </p:txBody>
      </p:sp>
      <p:sp>
        <p:nvSpPr>
          <p:cNvPr id="8" name="テキスト ボックス 7"/>
          <p:cNvSpPr txBox="1"/>
          <p:nvPr/>
        </p:nvSpPr>
        <p:spPr>
          <a:xfrm>
            <a:off x="0" y="606906"/>
            <a:ext cx="4746520" cy="738664"/>
          </a:xfrm>
          <a:prstGeom prst="rect">
            <a:avLst/>
          </a:prstGeom>
          <a:noFill/>
        </p:spPr>
        <p:txBody>
          <a:bodyPr wrap="square" rtlCol="0">
            <a:spAutoFit/>
          </a:bodyPr>
          <a:lstStyle/>
          <a:p>
            <a:r>
              <a:rPr kumimoji="1" lang="ja-JP" altLang="en-US" sz="1400" dirty="0">
                <a:latin typeface="Meiryo UI" panose="020B0604030504040204" pitchFamily="34" charset="-128"/>
                <a:ea typeface="Meiryo UI" panose="020B0604030504040204" pitchFamily="34" charset="-128"/>
              </a:rPr>
              <a:t>開始肢位：肩関節 屈曲</a:t>
            </a:r>
            <a:r>
              <a:rPr kumimoji="1" lang="en-US" altLang="ja-JP" sz="1400" dirty="0">
                <a:latin typeface="Meiryo UI" panose="020B0604030504040204" pitchFamily="34" charset="-128"/>
                <a:ea typeface="Meiryo UI" panose="020B0604030504040204" pitchFamily="34" charset="-128"/>
              </a:rPr>
              <a:t>0</a:t>
            </a:r>
            <a:r>
              <a:rPr lang="en-US" altLang="ja-JP" sz="1400" dirty="0">
                <a:latin typeface="Meiryo UI" panose="020B0604030504040204" pitchFamily="34" charset="-128"/>
                <a:ea typeface="Meiryo UI" panose="020B0604030504040204" pitchFamily="34" charset="-128"/>
              </a:rPr>
              <a:t>°</a:t>
            </a:r>
            <a:r>
              <a:rPr lang="ja-JP" altLang="en-US" sz="1400" dirty="0">
                <a:latin typeface="Meiryo UI" panose="020B0604030504040204" pitchFamily="34" charset="-128"/>
                <a:ea typeface="Meiryo UI" panose="020B0604030504040204" pitchFamily="34" charset="-128"/>
              </a:rPr>
              <a:t>外転</a:t>
            </a:r>
            <a:r>
              <a:rPr lang="en-US" altLang="ja-JP" sz="1400" dirty="0">
                <a:latin typeface="Meiryo UI" panose="020B0604030504040204" pitchFamily="34" charset="-128"/>
                <a:ea typeface="Meiryo UI" panose="020B0604030504040204" pitchFamily="34" charset="-128"/>
              </a:rPr>
              <a:t>0°</a:t>
            </a:r>
            <a:r>
              <a:rPr kumimoji="1" lang="ja-JP" altLang="en-US" sz="1400" dirty="0">
                <a:latin typeface="Meiryo UI" panose="020B0604030504040204" pitchFamily="34" charset="-128"/>
                <a:ea typeface="Meiryo UI" panose="020B0604030504040204" pitchFamily="34" charset="-128"/>
              </a:rPr>
              <a:t>肘関節屈曲</a:t>
            </a:r>
            <a:r>
              <a:rPr kumimoji="1" lang="en-US" altLang="ja-JP" sz="1400" dirty="0">
                <a:latin typeface="Meiryo UI" panose="020B0604030504040204" pitchFamily="34" charset="-128"/>
                <a:ea typeface="Meiryo UI" panose="020B0604030504040204" pitchFamily="34" charset="-128"/>
              </a:rPr>
              <a:t>90</a:t>
            </a:r>
            <a:r>
              <a:rPr lang="en-US" altLang="ja-JP" sz="1400" dirty="0">
                <a:latin typeface="Meiryo UI" panose="020B0604030504040204" pitchFamily="34" charset="-128"/>
                <a:ea typeface="Meiryo UI" panose="020B0604030504040204" pitchFamily="34" charset="-128"/>
              </a:rPr>
              <a:t>°</a:t>
            </a:r>
          </a:p>
          <a:p>
            <a:r>
              <a:rPr lang="ja-JP" altLang="en-US" sz="1400" dirty="0">
                <a:latin typeface="Meiryo UI" panose="020B0604030504040204" pitchFamily="34" charset="-128"/>
                <a:ea typeface="Meiryo UI" panose="020B0604030504040204" pitchFamily="34" charset="-128"/>
              </a:rPr>
              <a:t>操作方法：前腕遠位を持ち上腕を軸として前腕を外側へ</a:t>
            </a:r>
            <a:br>
              <a:rPr lang="en-US" altLang="ja-JP" sz="1400" dirty="0">
                <a:latin typeface="Meiryo UI" panose="020B0604030504040204" pitchFamily="34" charset="-128"/>
                <a:ea typeface="Meiryo UI" panose="020B0604030504040204" pitchFamily="34" charset="-128"/>
              </a:rPr>
            </a:br>
            <a:r>
              <a:rPr lang="ja-JP" altLang="en-US" sz="1400" dirty="0">
                <a:latin typeface="Meiryo UI" panose="020B0604030504040204" pitchFamily="34" charset="-128"/>
                <a:ea typeface="Meiryo UI" panose="020B0604030504040204" pitchFamily="34" charset="-128"/>
              </a:rPr>
              <a:t>　　　　　回旋させる</a:t>
            </a:r>
            <a:r>
              <a:rPr lang="en-US" altLang="ja-JP" sz="1400" dirty="0">
                <a:latin typeface="Meiryo UI" panose="020B0604030504040204" pitchFamily="34" charset="-128"/>
                <a:ea typeface="Meiryo UI" panose="020B0604030504040204" pitchFamily="34" charset="-128"/>
              </a:rPr>
              <a:t>. </a:t>
            </a:r>
            <a:endParaRPr kumimoji="1" lang="ja-JP" altLang="en-US" sz="1400" dirty="0">
              <a:latin typeface="Meiryo UI" panose="020B0604030504040204" pitchFamily="34" charset="-128"/>
              <a:ea typeface="Meiryo UI" panose="020B0604030504040204" pitchFamily="34" charset="-128"/>
            </a:endParaRPr>
          </a:p>
        </p:txBody>
      </p:sp>
      <p:sp>
        <p:nvSpPr>
          <p:cNvPr id="10" name="タイトル 1"/>
          <p:cNvSpPr txBox="1">
            <a:spLocks/>
          </p:cNvSpPr>
          <p:nvPr/>
        </p:nvSpPr>
        <p:spPr bwMode="auto">
          <a:xfrm>
            <a:off x="4388505" y="6451"/>
            <a:ext cx="1640505" cy="792120"/>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a:lstStyle>
          <a:p>
            <a:r>
              <a:rPr kumimoji="1" lang="ja-JP" altLang="en-US" sz="2000" kern="0" dirty="0">
                <a:latin typeface="Meiryo UI" panose="020B0604030504040204" pitchFamily="34" charset="-128"/>
                <a:ea typeface="Meiryo UI" panose="020B0604030504040204" pitchFamily="34" charset="-128"/>
              </a:rPr>
              <a:t>肩関節外転</a:t>
            </a:r>
          </a:p>
        </p:txBody>
      </p:sp>
      <p:sp>
        <p:nvSpPr>
          <p:cNvPr id="17" name="テキスト ボックス 16"/>
          <p:cNvSpPr txBox="1"/>
          <p:nvPr/>
        </p:nvSpPr>
        <p:spPr>
          <a:xfrm>
            <a:off x="4746520" y="617060"/>
            <a:ext cx="4328921" cy="738664"/>
          </a:xfrm>
          <a:prstGeom prst="rect">
            <a:avLst/>
          </a:prstGeom>
          <a:noFill/>
        </p:spPr>
        <p:txBody>
          <a:bodyPr wrap="square" rtlCol="0">
            <a:spAutoFit/>
          </a:bodyPr>
          <a:lstStyle/>
          <a:p>
            <a:r>
              <a:rPr kumimoji="1" lang="ja-JP" altLang="en-US" sz="1400" dirty="0">
                <a:latin typeface="Meiryo UI" panose="020B0604030504040204" pitchFamily="34" charset="-128"/>
                <a:ea typeface="Meiryo UI" panose="020B0604030504040204" pitchFamily="34" charset="-128"/>
              </a:rPr>
              <a:t>開始肢位：肩関節 屈曲</a:t>
            </a:r>
            <a:r>
              <a:rPr kumimoji="1" lang="en-US" altLang="ja-JP" sz="1400" dirty="0">
                <a:latin typeface="Meiryo UI" panose="020B0604030504040204" pitchFamily="34" charset="-128"/>
                <a:ea typeface="Meiryo UI" panose="020B0604030504040204" pitchFamily="34" charset="-128"/>
              </a:rPr>
              <a:t>0</a:t>
            </a:r>
            <a:r>
              <a:rPr lang="en-US" altLang="ja-JP" sz="1400" dirty="0">
                <a:latin typeface="Meiryo UI" panose="020B0604030504040204" pitchFamily="34" charset="-128"/>
                <a:ea typeface="Meiryo UI" panose="020B0604030504040204" pitchFamily="34" charset="-128"/>
              </a:rPr>
              <a:t>°</a:t>
            </a:r>
            <a:r>
              <a:rPr lang="ja-JP" altLang="en-US" sz="1400" dirty="0">
                <a:latin typeface="Meiryo UI" panose="020B0604030504040204" pitchFamily="34" charset="-128"/>
                <a:ea typeface="Meiryo UI" panose="020B0604030504040204" pitchFamily="34" charset="-128"/>
              </a:rPr>
              <a:t>外転</a:t>
            </a:r>
            <a:r>
              <a:rPr lang="en-US" altLang="ja-JP" sz="1400" dirty="0">
                <a:latin typeface="Meiryo UI" panose="020B0604030504040204" pitchFamily="34" charset="-128"/>
                <a:ea typeface="Meiryo UI" panose="020B0604030504040204" pitchFamily="34" charset="-128"/>
              </a:rPr>
              <a:t>0°</a:t>
            </a:r>
            <a:r>
              <a:rPr kumimoji="1" lang="ja-JP" altLang="en-US" sz="1400" dirty="0">
                <a:latin typeface="Meiryo UI" panose="020B0604030504040204" pitchFamily="34" charset="-128"/>
                <a:ea typeface="Meiryo UI" panose="020B0604030504040204" pitchFamily="34" charset="-128"/>
              </a:rPr>
              <a:t>肘関節伸展位</a:t>
            </a:r>
            <a:endParaRPr lang="en-US" altLang="ja-JP" sz="1400" dirty="0">
              <a:latin typeface="Meiryo UI" panose="020B0604030504040204" pitchFamily="34" charset="-128"/>
              <a:ea typeface="Meiryo UI" panose="020B0604030504040204" pitchFamily="34" charset="-128"/>
            </a:endParaRPr>
          </a:p>
          <a:p>
            <a:r>
              <a:rPr lang="ja-JP" altLang="en-US" sz="1400" dirty="0">
                <a:latin typeface="Meiryo UI" panose="020B0604030504040204" pitchFamily="34" charset="-128"/>
                <a:ea typeface="Meiryo UI" panose="020B0604030504040204" pitchFamily="34" charset="-128"/>
              </a:rPr>
              <a:t>操作方法：肩関節頭側を固定し</a:t>
            </a:r>
            <a:r>
              <a:rPr lang="en-US" altLang="ja-JP" sz="1400" dirty="0">
                <a:latin typeface="Meiryo UI" panose="020B0604030504040204" pitchFamily="34" charset="-128"/>
                <a:ea typeface="Meiryo UI" panose="020B0604030504040204" pitchFamily="34" charset="-128"/>
              </a:rPr>
              <a:t>, </a:t>
            </a:r>
            <a:r>
              <a:rPr lang="ja-JP" altLang="en-US" sz="1400" dirty="0">
                <a:latin typeface="Meiryo UI" panose="020B0604030504040204" pitchFamily="34" charset="-128"/>
                <a:ea typeface="Meiryo UI" panose="020B0604030504040204" pitchFamily="34" charset="-128"/>
              </a:rPr>
              <a:t>前腕遠位を持ち</a:t>
            </a:r>
            <a:r>
              <a:rPr lang="en-US" altLang="ja-JP" sz="1400" dirty="0">
                <a:latin typeface="Meiryo UI" panose="020B0604030504040204" pitchFamily="34" charset="-128"/>
                <a:ea typeface="Meiryo UI" panose="020B0604030504040204" pitchFamily="34" charset="-128"/>
              </a:rPr>
              <a:t>, </a:t>
            </a:r>
          </a:p>
          <a:p>
            <a:r>
              <a:rPr lang="ja-JP" altLang="en-US" sz="1400" dirty="0">
                <a:latin typeface="Meiryo UI" panose="020B0604030504040204" pitchFamily="34" charset="-128"/>
                <a:ea typeface="Meiryo UI" panose="020B0604030504040204" pitchFamily="34" charset="-128"/>
              </a:rPr>
              <a:t>　　　　　上肢が身体から離れる方向へ動かす</a:t>
            </a:r>
            <a:r>
              <a:rPr lang="en-US" altLang="ja-JP" sz="1400" dirty="0">
                <a:latin typeface="Meiryo UI" panose="020B0604030504040204" pitchFamily="34" charset="-128"/>
                <a:ea typeface="Meiryo UI" panose="020B0604030504040204" pitchFamily="34" charset="-128"/>
              </a:rPr>
              <a:t>. </a:t>
            </a:r>
            <a:r>
              <a:rPr kumimoji="1" lang="ja-JP" altLang="en-US" sz="1400" dirty="0">
                <a:latin typeface="Meiryo UI" panose="020B0604030504040204" pitchFamily="34" charset="-128"/>
                <a:ea typeface="Meiryo UI" panose="020B0604030504040204" pitchFamily="34" charset="-128"/>
              </a:rPr>
              <a:t>　</a:t>
            </a:r>
          </a:p>
        </p:txBody>
      </p:sp>
      <p:pic>
        <p:nvPicPr>
          <p:cNvPr id="11" name="Picture 2" descr="\\Ls220d4fc\pt　icuチーム\7 EZ-PRonE\写真\肩外転90度.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197346" y="1703867"/>
            <a:ext cx="2704629" cy="202865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Ls220d4fc\pt　icuチーム\7 EZ-PRonE\写真\肩外転始.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4115217" y="1703457"/>
            <a:ext cx="2701343" cy="2026186"/>
          </a:xfrm>
          <a:prstGeom prst="rect">
            <a:avLst/>
          </a:prstGeom>
          <a:noFill/>
          <a:extLst>
            <a:ext uri="{909E8E84-426E-40DD-AFC4-6F175D3DCCD1}">
              <a14:hiddenFill xmlns:a14="http://schemas.microsoft.com/office/drawing/2010/main">
                <a:solidFill>
                  <a:srgbClr val="FFFFFF"/>
                </a:solidFill>
              </a14:hiddenFill>
            </a:ext>
          </a:extLst>
        </p:spPr>
      </p:pic>
      <p:sp>
        <p:nvSpPr>
          <p:cNvPr id="13" name="環状矢印 12"/>
          <p:cNvSpPr/>
          <p:nvPr/>
        </p:nvSpPr>
        <p:spPr>
          <a:xfrm rot="15472772" flipV="1">
            <a:off x="4883178" y="2256763"/>
            <a:ext cx="1540805" cy="1242271"/>
          </a:xfrm>
          <a:prstGeom prst="circularArrow">
            <a:avLst>
              <a:gd name="adj1" fmla="val 12500"/>
              <a:gd name="adj2" fmla="val 1142319"/>
              <a:gd name="adj3" fmla="val 20457681"/>
              <a:gd name="adj4" fmla="val 13110697"/>
              <a:gd name="adj5" fmla="val 12500"/>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latin typeface="Meiryo UI" panose="020B0604030504040204" pitchFamily="34" charset="-128"/>
              <a:ea typeface="Meiryo UI" panose="020B0604030504040204" pitchFamily="34" charset="-128"/>
            </a:endParaRPr>
          </a:p>
        </p:txBody>
      </p:sp>
      <p:sp>
        <p:nvSpPr>
          <p:cNvPr id="16" name="環状矢印 15"/>
          <p:cNvSpPr/>
          <p:nvPr/>
        </p:nvSpPr>
        <p:spPr>
          <a:xfrm rot="14732790" flipV="1">
            <a:off x="7281315" y="2651228"/>
            <a:ext cx="1540805" cy="1242271"/>
          </a:xfrm>
          <a:prstGeom prst="circularArrow">
            <a:avLst>
              <a:gd name="adj1" fmla="val 12500"/>
              <a:gd name="adj2" fmla="val 1142319"/>
              <a:gd name="adj3" fmla="val 20457681"/>
              <a:gd name="adj4" fmla="val 13110697"/>
              <a:gd name="adj5" fmla="val 12500"/>
            </a:avLst>
          </a:prstGeom>
          <a:solidFill>
            <a:srgbClr val="FF0000"/>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rgbClr val="FF0000"/>
              </a:solidFill>
              <a:latin typeface="Meiryo UI" panose="020B0604030504040204" pitchFamily="34" charset="-128"/>
              <a:ea typeface="Meiryo UI" panose="020B0604030504040204" pitchFamily="34" charset="-128"/>
            </a:endParaRPr>
          </a:p>
        </p:txBody>
      </p:sp>
      <p:sp>
        <p:nvSpPr>
          <p:cNvPr id="18" name="円/楕円 17"/>
          <p:cNvSpPr/>
          <p:nvPr/>
        </p:nvSpPr>
        <p:spPr>
          <a:xfrm>
            <a:off x="4380631" y="2993623"/>
            <a:ext cx="576064" cy="648072"/>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sp>
        <p:nvSpPr>
          <p:cNvPr id="19" name="タイトル 1"/>
          <p:cNvSpPr txBox="1">
            <a:spLocks/>
          </p:cNvSpPr>
          <p:nvPr/>
        </p:nvSpPr>
        <p:spPr bwMode="auto">
          <a:xfrm>
            <a:off x="279238" y="4098567"/>
            <a:ext cx="1475498" cy="821879"/>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buClr>
                <a:schemeClr val="tx1"/>
              </a:buClr>
              <a:defRPr sz="3200">
                <a:solidFill>
                  <a:schemeClr val="tx1"/>
                </a:solidFill>
                <a:latin typeface="+mj-lt"/>
                <a:ea typeface="+mj-ea"/>
                <a:cs typeface="+mj-cs"/>
              </a:defRPr>
            </a:lvl1pPr>
            <a:lvl2pPr algn="l" rtl="0" fontAlgn="base">
              <a:spcBef>
                <a:spcPct val="0"/>
              </a:spcBef>
              <a:spcAft>
                <a:spcPct val="0"/>
              </a:spcAft>
              <a:buClr>
                <a:schemeClr val="tx1"/>
              </a:buClr>
              <a:defRPr sz="3200">
                <a:solidFill>
                  <a:schemeClr val="tx1"/>
                </a:solidFill>
                <a:latin typeface="Arial" charset="0"/>
              </a:defRPr>
            </a:lvl2pPr>
            <a:lvl3pPr algn="l" rtl="0" fontAlgn="base">
              <a:spcBef>
                <a:spcPct val="0"/>
              </a:spcBef>
              <a:spcAft>
                <a:spcPct val="0"/>
              </a:spcAft>
              <a:buClr>
                <a:schemeClr val="tx1"/>
              </a:buClr>
              <a:defRPr sz="3200">
                <a:solidFill>
                  <a:schemeClr val="tx1"/>
                </a:solidFill>
                <a:latin typeface="Arial" charset="0"/>
              </a:defRPr>
            </a:lvl3pPr>
            <a:lvl4pPr algn="l" rtl="0" fontAlgn="base">
              <a:spcBef>
                <a:spcPct val="0"/>
              </a:spcBef>
              <a:spcAft>
                <a:spcPct val="0"/>
              </a:spcAft>
              <a:buClr>
                <a:schemeClr val="tx1"/>
              </a:buClr>
              <a:defRPr sz="3200">
                <a:solidFill>
                  <a:schemeClr val="tx1"/>
                </a:solidFill>
                <a:latin typeface="Arial" charset="0"/>
              </a:defRPr>
            </a:lvl4pPr>
            <a:lvl5pPr algn="l" rtl="0" fontAlgn="base">
              <a:spcBef>
                <a:spcPct val="0"/>
              </a:spcBef>
              <a:spcAft>
                <a:spcPct val="0"/>
              </a:spcAft>
              <a:buClr>
                <a:schemeClr val="tx1"/>
              </a:buClr>
              <a:defRPr sz="3200">
                <a:solidFill>
                  <a:schemeClr val="tx1"/>
                </a:solidFill>
                <a:latin typeface="Arial" charset="0"/>
              </a:defRPr>
            </a:lvl5pPr>
            <a:lvl6pPr marL="457200" algn="l" rtl="0" fontAlgn="base">
              <a:spcBef>
                <a:spcPct val="0"/>
              </a:spcBef>
              <a:spcAft>
                <a:spcPct val="0"/>
              </a:spcAft>
              <a:buClr>
                <a:schemeClr val="tx1"/>
              </a:buClr>
              <a:defRPr sz="3200">
                <a:solidFill>
                  <a:schemeClr val="tx1"/>
                </a:solidFill>
                <a:latin typeface="Arial" charset="0"/>
              </a:defRPr>
            </a:lvl6pPr>
            <a:lvl7pPr marL="914400" algn="l" rtl="0" fontAlgn="base">
              <a:spcBef>
                <a:spcPct val="0"/>
              </a:spcBef>
              <a:spcAft>
                <a:spcPct val="0"/>
              </a:spcAft>
              <a:buClr>
                <a:schemeClr val="tx1"/>
              </a:buClr>
              <a:defRPr sz="3200">
                <a:solidFill>
                  <a:schemeClr val="tx1"/>
                </a:solidFill>
                <a:latin typeface="Arial" charset="0"/>
              </a:defRPr>
            </a:lvl7pPr>
            <a:lvl8pPr marL="1371600" algn="l" rtl="0" fontAlgn="base">
              <a:spcBef>
                <a:spcPct val="0"/>
              </a:spcBef>
              <a:spcAft>
                <a:spcPct val="0"/>
              </a:spcAft>
              <a:buClr>
                <a:schemeClr val="tx1"/>
              </a:buClr>
              <a:defRPr sz="3200">
                <a:solidFill>
                  <a:schemeClr val="tx1"/>
                </a:solidFill>
                <a:latin typeface="Arial" charset="0"/>
              </a:defRPr>
            </a:lvl8pPr>
            <a:lvl9pPr marL="1828800" algn="l" rtl="0" fontAlgn="base">
              <a:spcBef>
                <a:spcPct val="0"/>
              </a:spcBef>
              <a:spcAft>
                <a:spcPct val="0"/>
              </a:spcAft>
              <a:buClr>
                <a:schemeClr val="tx1"/>
              </a:buClr>
              <a:defRPr sz="3200">
                <a:solidFill>
                  <a:schemeClr val="tx1"/>
                </a:solidFill>
                <a:latin typeface="Arial" charset="0"/>
              </a:defRPr>
            </a:lvl9pPr>
          </a:lstStyle>
          <a:p>
            <a:r>
              <a:rPr kumimoji="1" lang="ja-JP" altLang="en-US" sz="2000" kern="0" dirty="0">
                <a:latin typeface="Meiryo UI" panose="020B0604030504040204" pitchFamily="34" charset="-128"/>
                <a:ea typeface="Meiryo UI" panose="020B0604030504040204" pitchFamily="34" charset="-128"/>
              </a:rPr>
              <a:t>肩関節屈曲</a:t>
            </a:r>
          </a:p>
        </p:txBody>
      </p:sp>
      <p:pic>
        <p:nvPicPr>
          <p:cNvPr id="20" name="Picture 2" descr="\\Ls220d4fc\pt　icuチーム\7 EZ-PRonE\写真\肩屈曲.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5400000">
            <a:off x="1778992" y="4488769"/>
            <a:ext cx="2691901" cy="2019105"/>
          </a:xfrm>
          <a:prstGeom prst="rect">
            <a:avLst/>
          </a:prstGeom>
          <a:noFill/>
          <a:extLst>
            <a:ext uri="{909E8E84-426E-40DD-AFC4-6F175D3DCCD1}">
              <a14:hiddenFill xmlns:a14="http://schemas.microsoft.com/office/drawing/2010/main">
                <a:solidFill>
                  <a:srgbClr val="FFFFFF"/>
                </a:solidFill>
              </a14:hiddenFill>
            </a:ext>
          </a:extLst>
        </p:spPr>
      </p:pic>
      <p:sp>
        <p:nvSpPr>
          <p:cNvPr id="21" name="テキスト ボックス 20"/>
          <p:cNvSpPr txBox="1"/>
          <p:nvPr/>
        </p:nvSpPr>
        <p:spPr>
          <a:xfrm>
            <a:off x="4388505" y="5170269"/>
            <a:ext cx="4397149" cy="738664"/>
          </a:xfrm>
          <a:prstGeom prst="rect">
            <a:avLst/>
          </a:prstGeom>
          <a:noFill/>
        </p:spPr>
        <p:txBody>
          <a:bodyPr wrap="square" rtlCol="0">
            <a:spAutoFit/>
          </a:bodyPr>
          <a:lstStyle/>
          <a:p>
            <a:r>
              <a:rPr kumimoji="1" lang="ja-JP" altLang="en-US" sz="1400" dirty="0">
                <a:latin typeface="Meiryo UI" panose="020B0604030504040204" pitchFamily="34" charset="-128"/>
                <a:ea typeface="Meiryo UI" panose="020B0604030504040204" pitchFamily="34" charset="-128"/>
              </a:rPr>
              <a:t>開始肢位：肩関節　屈曲</a:t>
            </a:r>
            <a:r>
              <a:rPr kumimoji="1" lang="en-US" altLang="ja-JP" sz="1400" dirty="0">
                <a:latin typeface="Meiryo UI" panose="020B0604030504040204" pitchFamily="34" charset="-128"/>
                <a:ea typeface="Meiryo UI" panose="020B0604030504040204" pitchFamily="34" charset="-128"/>
              </a:rPr>
              <a:t>0</a:t>
            </a:r>
            <a:r>
              <a:rPr lang="en-US" altLang="ja-JP" sz="1400" dirty="0">
                <a:latin typeface="Meiryo UI" panose="020B0604030504040204" pitchFamily="34" charset="-128"/>
                <a:ea typeface="Meiryo UI" panose="020B0604030504040204" pitchFamily="34" charset="-128"/>
              </a:rPr>
              <a:t>°</a:t>
            </a:r>
            <a:r>
              <a:rPr lang="ja-JP" altLang="en-US" sz="1400" dirty="0">
                <a:latin typeface="Meiryo UI" panose="020B0604030504040204" pitchFamily="34" charset="-128"/>
                <a:ea typeface="Meiryo UI" panose="020B0604030504040204" pitchFamily="34" charset="-128"/>
              </a:rPr>
              <a:t>外転</a:t>
            </a:r>
            <a:r>
              <a:rPr lang="en-US" altLang="ja-JP" sz="1400" dirty="0">
                <a:latin typeface="Meiryo UI" panose="020B0604030504040204" pitchFamily="34" charset="-128"/>
                <a:ea typeface="Meiryo UI" panose="020B0604030504040204" pitchFamily="34" charset="-128"/>
              </a:rPr>
              <a:t>0°</a:t>
            </a:r>
            <a:r>
              <a:rPr kumimoji="1" lang="ja-JP" altLang="en-US" sz="1400" dirty="0">
                <a:latin typeface="Meiryo UI" panose="020B0604030504040204" pitchFamily="34" charset="-128"/>
                <a:ea typeface="Meiryo UI" panose="020B0604030504040204" pitchFamily="34" charset="-128"/>
              </a:rPr>
              <a:t>　肘関節伸展位</a:t>
            </a:r>
            <a:endParaRPr lang="en-US" altLang="ja-JP" sz="1400" dirty="0">
              <a:latin typeface="Meiryo UI" panose="020B0604030504040204" pitchFamily="34" charset="-128"/>
              <a:ea typeface="Meiryo UI" panose="020B0604030504040204" pitchFamily="34" charset="-128"/>
            </a:endParaRPr>
          </a:p>
          <a:p>
            <a:r>
              <a:rPr lang="ja-JP" altLang="en-US" sz="1400" dirty="0">
                <a:latin typeface="Meiryo UI" panose="020B0604030504040204" pitchFamily="34" charset="-128"/>
                <a:ea typeface="Meiryo UI" panose="020B0604030504040204" pitchFamily="34" charset="-128"/>
              </a:rPr>
              <a:t>操作方法：肩関節頭側を固定し</a:t>
            </a:r>
            <a:r>
              <a:rPr lang="en-US" altLang="ja-JP" sz="1400" dirty="0">
                <a:latin typeface="Meiryo UI" panose="020B0604030504040204" pitchFamily="34" charset="-128"/>
                <a:ea typeface="Meiryo UI" panose="020B0604030504040204" pitchFamily="34" charset="-128"/>
              </a:rPr>
              <a:t>, </a:t>
            </a:r>
            <a:r>
              <a:rPr lang="ja-JP" altLang="en-US" sz="1400" dirty="0">
                <a:latin typeface="Meiryo UI" panose="020B0604030504040204" pitchFamily="34" charset="-128"/>
                <a:ea typeface="Meiryo UI" panose="020B0604030504040204" pitchFamily="34" charset="-128"/>
              </a:rPr>
              <a:t>前腕遠位を操作</a:t>
            </a:r>
            <a:endParaRPr lang="en-US" altLang="ja-JP" sz="1400" dirty="0">
              <a:latin typeface="Meiryo UI" panose="020B0604030504040204" pitchFamily="34" charset="-128"/>
              <a:ea typeface="Meiryo UI" panose="020B0604030504040204" pitchFamily="34" charset="-128"/>
            </a:endParaRPr>
          </a:p>
          <a:p>
            <a:r>
              <a:rPr kumimoji="1" lang="ja-JP" altLang="en-US" sz="1400" dirty="0">
                <a:latin typeface="Meiryo UI" panose="020B0604030504040204" pitchFamily="34" charset="-128"/>
                <a:ea typeface="Meiryo UI" panose="020B0604030504040204" pitchFamily="34" charset="-128"/>
              </a:rPr>
              <a:t>　　　　　矢状面上に腹側・前方へ移動させる　</a:t>
            </a:r>
          </a:p>
        </p:txBody>
      </p:sp>
      <p:cxnSp>
        <p:nvCxnSpPr>
          <p:cNvPr id="5" name="直線コネクタ 4"/>
          <p:cNvCxnSpPr/>
          <p:nvPr/>
        </p:nvCxnSpPr>
        <p:spPr bwMode="auto">
          <a:xfrm>
            <a:off x="0" y="4111439"/>
            <a:ext cx="9075441"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線コネクタ 21"/>
          <p:cNvCxnSpPr/>
          <p:nvPr/>
        </p:nvCxnSpPr>
        <p:spPr bwMode="auto">
          <a:xfrm>
            <a:off x="4365008" y="1355724"/>
            <a:ext cx="818" cy="274556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9815550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chor="ctr"/>
          <a:lstStyle/>
          <a:p>
            <a:r>
              <a:rPr kumimoji="1" lang="ja-JP" altLang="en-US" dirty="0">
                <a:latin typeface="Meiryo UI" panose="020B0604030504040204" pitchFamily="34" charset="-128"/>
                <a:ea typeface="Meiryo UI" panose="020B0604030504040204" pitchFamily="34" charset="-128"/>
              </a:rPr>
              <a:t>頸部回旋</a:t>
            </a:r>
          </a:p>
        </p:txBody>
      </p:sp>
      <p:sp>
        <p:nvSpPr>
          <p:cNvPr id="3" name="テキスト ボックス 2"/>
          <p:cNvSpPr txBox="1"/>
          <p:nvPr/>
        </p:nvSpPr>
        <p:spPr>
          <a:xfrm>
            <a:off x="1010484" y="5229200"/>
            <a:ext cx="7123032" cy="1600438"/>
          </a:xfrm>
          <a:prstGeom prst="rect">
            <a:avLst/>
          </a:prstGeom>
          <a:solidFill>
            <a:schemeClr val="bg1">
              <a:alpha val="69804"/>
            </a:schemeClr>
          </a:solidFill>
        </p:spPr>
        <p:txBody>
          <a:bodyPr wrap="square" rtlCol="0">
            <a:spAutoFit/>
          </a:bodyPr>
          <a:lstStyle/>
          <a:p>
            <a:r>
              <a:rPr kumimoji="1" lang="ja-JP" altLang="en-US" sz="1600" dirty="0">
                <a:latin typeface="Meiryo UI" panose="020B0604030504040204" pitchFamily="34" charset="-128"/>
                <a:ea typeface="Meiryo UI" panose="020B0604030504040204" pitchFamily="34" charset="-128"/>
              </a:rPr>
              <a:t>開始肢位：仰臥位・鼻梁が真上を向く位置</a:t>
            </a:r>
            <a:endParaRPr lang="en-US" altLang="ja-JP" sz="1600" dirty="0">
              <a:latin typeface="Meiryo UI" panose="020B0604030504040204" pitchFamily="34" charset="-128"/>
              <a:ea typeface="Meiryo UI" panose="020B0604030504040204" pitchFamily="34" charset="-128"/>
            </a:endParaRPr>
          </a:p>
          <a:p>
            <a:r>
              <a:rPr lang="ja-JP" altLang="en-US" sz="1600" dirty="0">
                <a:latin typeface="Meiryo UI" panose="020B0604030504040204" pitchFamily="34" charset="-128"/>
                <a:ea typeface="Meiryo UI" panose="020B0604030504040204" pitchFamily="34" charset="-128"/>
              </a:rPr>
              <a:t>操作方法：鼻梁を左右の肩峰に向けて水平面上で回旋させる</a:t>
            </a:r>
            <a:r>
              <a:rPr lang="en-US" altLang="ja-JP" sz="1600" dirty="0">
                <a:latin typeface="Meiryo UI" panose="020B0604030504040204" pitchFamily="34" charset="-128"/>
                <a:ea typeface="Meiryo UI" panose="020B0604030504040204" pitchFamily="34" charset="-128"/>
              </a:rPr>
              <a:t>. </a:t>
            </a:r>
          </a:p>
          <a:p>
            <a:r>
              <a:rPr kumimoji="1" lang="ja-JP" altLang="en-US" sz="1600" dirty="0">
                <a:latin typeface="Meiryo UI" panose="020B0604030504040204" pitchFamily="34" charset="-128"/>
                <a:ea typeface="Meiryo UI" panose="020B0604030504040204" pitchFamily="34" charset="-128"/>
              </a:rPr>
              <a:t>　　　　　過回旋に注意！神経障害生じるリスクあり</a:t>
            </a:r>
            <a:r>
              <a:rPr kumimoji="1" lang="en-US" altLang="ja-JP" sz="1600" dirty="0">
                <a:latin typeface="Meiryo UI" panose="020B0604030504040204" pitchFamily="34" charset="-128"/>
                <a:ea typeface="Meiryo UI" panose="020B0604030504040204" pitchFamily="34" charset="-128"/>
              </a:rPr>
              <a:t>. </a:t>
            </a:r>
          </a:p>
          <a:p>
            <a:r>
              <a:rPr kumimoji="1" lang="ja-JP" altLang="en-US" sz="1600" dirty="0">
                <a:latin typeface="Meiryo UI" panose="020B0604030504040204" pitchFamily="34" charset="-128"/>
                <a:ea typeface="Meiryo UI" panose="020B0604030504040204" pitchFamily="34" charset="-128"/>
              </a:rPr>
              <a:t>＊回旋制限が強い場合</a:t>
            </a:r>
            <a:endParaRPr kumimoji="1" lang="en-US" altLang="ja-JP" sz="1600" dirty="0">
              <a:latin typeface="Meiryo UI" panose="020B0604030504040204" pitchFamily="34" charset="-128"/>
              <a:ea typeface="Meiryo UI" panose="020B0604030504040204" pitchFamily="34" charset="-128"/>
            </a:endParaRPr>
          </a:p>
          <a:p>
            <a:r>
              <a:rPr lang="ja-JP" altLang="en-US" sz="1600" dirty="0">
                <a:latin typeface="Meiryo UI" panose="020B0604030504040204" pitchFamily="34" charset="-128"/>
                <a:ea typeface="Meiryo UI" panose="020B0604030504040204" pitchFamily="34" charset="-128"/>
              </a:rPr>
              <a:t>　腹臥位時に顔面・頸部前方に気管内挿管チューブ・気管切開カニューレの </a:t>
            </a:r>
            <a:endParaRPr lang="en-US" altLang="ja-JP" sz="1600" dirty="0">
              <a:latin typeface="Meiryo UI" panose="020B0604030504040204" pitchFamily="34" charset="-128"/>
              <a:ea typeface="Meiryo UI" panose="020B0604030504040204" pitchFamily="34" charset="-128"/>
            </a:endParaRPr>
          </a:p>
          <a:p>
            <a:r>
              <a:rPr lang="en-US" altLang="ja-JP" sz="1600" dirty="0">
                <a:latin typeface="Meiryo UI" panose="020B0604030504040204" pitchFamily="34" charset="-128"/>
                <a:ea typeface="Meiryo UI" panose="020B0604030504040204" pitchFamily="34" charset="-128"/>
              </a:rPr>
              <a:t>   </a:t>
            </a:r>
            <a:r>
              <a:rPr lang="ja-JP" altLang="en-US" sz="1600" dirty="0">
                <a:latin typeface="Meiryo UI" panose="020B0604030504040204" pitchFamily="34" charset="-128"/>
                <a:ea typeface="Meiryo UI" panose="020B0604030504040204" pitchFamily="34" charset="-128"/>
              </a:rPr>
              <a:t>スペ－スを作る必要あり</a:t>
            </a:r>
            <a:r>
              <a:rPr lang="en-US" altLang="ja-JP" dirty="0">
                <a:latin typeface="Meiryo UI" panose="020B0604030504040204" pitchFamily="34" charset="-128"/>
                <a:ea typeface="Meiryo UI" panose="020B0604030504040204" pitchFamily="34" charset="-128"/>
              </a:rPr>
              <a:t>. </a:t>
            </a:r>
            <a:endParaRPr kumimoji="1" lang="ja-JP" altLang="en-US" dirty="0">
              <a:latin typeface="Meiryo UI" panose="020B0604030504040204" pitchFamily="34" charset="-128"/>
              <a:ea typeface="Meiryo UI" panose="020B0604030504040204" pitchFamily="34" charset="-128"/>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3519" y="1554798"/>
            <a:ext cx="2560365" cy="3017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正方形/長方形 4"/>
          <p:cNvSpPr/>
          <p:nvPr/>
        </p:nvSpPr>
        <p:spPr>
          <a:xfrm>
            <a:off x="4211960" y="2804044"/>
            <a:ext cx="648072" cy="16979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pic>
        <p:nvPicPr>
          <p:cNvPr id="103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0191" y="1553893"/>
            <a:ext cx="2232249" cy="301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正方形/長方形 10"/>
          <p:cNvSpPr/>
          <p:nvPr/>
        </p:nvSpPr>
        <p:spPr>
          <a:xfrm>
            <a:off x="7308304" y="2755152"/>
            <a:ext cx="648072" cy="16979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pic>
        <p:nvPicPr>
          <p:cNvPr id="103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7" y="1554798"/>
            <a:ext cx="2304256" cy="3023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正方形/長方形 12"/>
          <p:cNvSpPr/>
          <p:nvPr/>
        </p:nvSpPr>
        <p:spPr>
          <a:xfrm>
            <a:off x="1115616" y="2708920"/>
            <a:ext cx="648072" cy="169792"/>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eiryo UI" panose="020B0604030504040204" pitchFamily="34" charset="-128"/>
              <a:ea typeface="Meiryo UI" panose="020B0604030504040204" pitchFamily="34" charset="-128"/>
            </a:endParaRPr>
          </a:p>
        </p:txBody>
      </p:sp>
      <p:cxnSp>
        <p:nvCxnSpPr>
          <p:cNvPr id="7" name="直線コネクタ 6"/>
          <p:cNvCxnSpPr/>
          <p:nvPr/>
        </p:nvCxnSpPr>
        <p:spPr>
          <a:xfrm>
            <a:off x="3243518" y="3429000"/>
            <a:ext cx="2560366"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2" name="直線コネクタ 21"/>
          <p:cNvCxnSpPr/>
          <p:nvPr/>
        </p:nvCxnSpPr>
        <p:spPr>
          <a:xfrm>
            <a:off x="6228184" y="3429000"/>
            <a:ext cx="2560366"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23" name="直線コネクタ 22"/>
          <p:cNvCxnSpPr/>
          <p:nvPr/>
        </p:nvCxnSpPr>
        <p:spPr>
          <a:xfrm>
            <a:off x="251520" y="3429000"/>
            <a:ext cx="2560366" cy="0"/>
          </a:xfrm>
          <a:prstGeom prst="line">
            <a:avLst/>
          </a:prstGeom>
          <a:ln w="28575">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7" name="直線コネクタ 16"/>
          <p:cNvCxnSpPr>
            <a:stCxn id="1027" idx="0"/>
          </p:cNvCxnSpPr>
          <p:nvPr/>
        </p:nvCxnSpPr>
        <p:spPr>
          <a:xfrm flipH="1">
            <a:off x="4499992" y="1554798"/>
            <a:ext cx="23710" cy="187420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318318">
            <a:off x="7598593" y="2294684"/>
            <a:ext cx="807525" cy="5845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418138" flipH="1">
            <a:off x="641387" y="2096595"/>
            <a:ext cx="720636" cy="5216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テキスト ボックス 18"/>
          <p:cNvSpPr txBox="1"/>
          <p:nvPr/>
        </p:nvSpPr>
        <p:spPr>
          <a:xfrm>
            <a:off x="3243519" y="4725144"/>
            <a:ext cx="2560365" cy="369332"/>
          </a:xfrm>
          <a:prstGeom prst="rect">
            <a:avLst/>
          </a:prstGeom>
          <a:noFill/>
        </p:spPr>
        <p:txBody>
          <a:bodyPr wrap="square" rtlCol="0">
            <a:spAutoFit/>
          </a:bodyPr>
          <a:lstStyle/>
          <a:p>
            <a:r>
              <a:rPr kumimoji="1" lang="ja-JP" altLang="en-US" dirty="0">
                <a:latin typeface="Meiryo UI" panose="020B0604030504040204" pitchFamily="34" charset="-128"/>
                <a:ea typeface="Meiryo UI" panose="020B0604030504040204" pitchFamily="34" charset="-128"/>
              </a:rPr>
              <a:t>開始肢位：頸部正中</a:t>
            </a:r>
          </a:p>
        </p:txBody>
      </p:sp>
      <p:sp>
        <p:nvSpPr>
          <p:cNvPr id="30" name="テキスト ボックス 29"/>
          <p:cNvSpPr txBox="1"/>
          <p:nvPr/>
        </p:nvSpPr>
        <p:spPr>
          <a:xfrm>
            <a:off x="6116091" y="4715852"/>
            <a:ext cx="2560365" cy="369332"/>
          </a:xfrm>
          <a:prstGeom prst="rect">
            <a:avLst/>
          </a:prstGeom>
          <a:noFill/>
        </p:spPr>
        <p:txBody>
          <a:bodyPr wrap="square" rtlCol="0">
            <a:spAutoFit/>
          </a:bodyPr>
          <a:lstStyle/>
          <a:p>
            <a:pPr algn="ctr"/>
            <a:r>
              <a:rPr lang="ja-JP" altLang="en-US" dirty="0">
                <a:latin typeface="Meiryo UI" panose="020B0604030504040204" pitchFamily="34" charset="-128"/>
                <a:ea typeface="Meiryo UI" panose="020B0604030504040204" pitchFamily="34" charset="-128"/>
              </a:rPr>
              <a:t>左回旋</a:t>
            </a:r>
            <a:endParaRPr kumimoji="1" lang="ja-JP" altLang="en-US" dirty="0">
              <a:latin typeface="Meiryo UI" panose="020B0604030504040204" pitchFamily="34" charset="-128"/>
              <a:ea typeface="Meiryo UI" panose="020B0604030504040204" pitchFamily="34" charset="-128"/>
            </a:endParaRPr>
          </a:p>
        </p:txBody>
      </p:sp>
      <p:sp>
        <p:nvSpPr>
          <p:cNvPr id="31" name="テキスト ボックス 30"/>
          <p:cNvSpPr txBox="1"/>
          <p:nvPr/>
        </p:nvSpPr>
        <p:spPr>
          <a:xfrm>
            <a:off x="355451" y="4725144"/>
            <a:ext cx="2560365" cy="369332"/>
          </a:xfrm>
          <a:prstGeom prst="rect">
            <a:avLst/>
          </a:prstGeom>
          <a:noFill/>
        </p:spPr>
        <p:txBody>
          <a:bodyPr wrap="square" rtlCol="0">
            <a:spAutoFit/>
          </a:bodyPr>
          <a:lstStyle/>
          <a:p>
            <a:pPr algn="ctr"/>
            <a:r>
              <a:rPr lang="ja-JP" altLang="en-US" dirty="0">
                <a:latin typeface="Meiryo UI" panose="020B0604030504040204" pitchFamily="34" charset="-128"/>
                <a:ea typeface="Meiryo UI" panose="020B0604030504040204" pitchFamily="34" charset="-128"/>
              </a:rPr>
              <a:t>右回旋</a:t>
            </a:r>
            <a:endParaRPr kumimoji="1" lang="ja-JP" altLang="en-US"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321192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2"/>
          <p:cNvSpPr>
            <a:spLocks noGrp="1" noChangeArrowheads="1"/>
          </p:cNvSpPr>
          <p:nvPr>
            <p:ph type="title"/>
          </p:nvPr>
        </p:nvSpPr>
        <p:spPr/>
        <p:txBody>
          <a:bodyPr/>
          <a:lstStyle/>
          <a:p>
            <a:pPr eaLnBrk="1" hangingPunct="1"/>
            <a:r>
              <a:rPr lang="ja-JP" altLang="en-US" sz="4000" dirty="0">
                <a:latin typeface="Meiryo UI" panose="020B0604030504040204" pitchFamily="34" charset="-128"/>
                <a:ea typeface="Meiryo UI" panose="020B0604030504040204" pitchFamily="34" charset="-128"/>
              </a:rPr>
              <a:t>解剖学的特徴をとらえましょう</a:t>
            </a:r>
            <a:br>
              <a:rPr lang="ja-JP" altLang="en-US" sz="4000" dirty="0">
                <a:latin typeface="Meiryo UI" panose="020B0604030504040204" pitchFamily="34" charset="-128"/>
                <a:ea typeface="Meiryo UI" panose="020B0604030504040204" pitchFamily="34" charset="-128"/>
              </a:rPr>
            </a:br>
            <a:r>
              <a:rPr lang="ja-JP" altLang="en-US" sz="3200" dirty="0">
                <a:latin typeface="Meiryo UI" panose="020B0604030504040204" pitchFamily="34" charset="-128"/>
                <a:ea typeface="Meiryo UI" panose="020B0604030504040204" pitchFamily="34" charset="-128"/>
              </a:rPr>
              <a:t>（より快適に・より安楽に）</a:t>
            </a:r>
          </a:p>
        </p:txBody>
      </p:sp>
      <p:sp>
        <p:nvSpPr>
          <p:cNvPr id="79877" name="Rectangle 3"/>
          <p:cNvSpPr>
            <a:spLocks noGrp="1" noChangeArrowheads="1"/>
          </p:cNvSpPr>
          <p:nvPr>
            <p:ph idx="1"/>
          </p:nvPr>
        </p:nvSpPr>
        <p:spPr>
          <a:xfrm>
            <a:off x="3806220" y="6425188"/>
            <a:ext cx="3096987" cy="432812"/>
          </a:xfrm>
        </p:spPr>
        <p:txBody>
          <a:bodyPr/>
          <a:lstStyle/>
          <a:p>
            <a:pPr marL="0" indent="0" algn="ctr" eaLnBrk="1" hangingPunct="1">
              <a:buNone/>
            </a:pPr>
            <a:r>
              <a:rPr lang="ja-JP" altLang="en-US" sz="2000" dirty="0">
                <a:latin typeface="Meiryo UI" panose="020B0604030504040204" pitchFamily="34" charset="-128"/>
                <a:ea typeface="Meiryo UI" panose="020B0604030504040204" pitchFamily="34" charset="-128"/>
              </a:rPr>
              <a:t>脊柱後彎</a:t>
            </a:r>
            <a:r>
              <a:rPr lang="en-US" altLang="ja-JP" sz="2000" dirty="0">
                <a:latin typeface="Meiryo UI" panose="020B0604030504040204" pitchFamily="34" charset="-128"/>
                <a:ea typeface="Meiryo UI" panose="020B0604030504040204" pitchFamily="34" charset="-128"/>
              </a:rPr>
              <a:t>/</a:t>
            </a:r>
            <a:r>
              <a:rPr lang="ja-JP" altLang="en-US" sz="2000" dirty="0">
                <a:latin typeface="Meiryo UI" panose="020B0604030504040204" pitchFamily="34" charset="-128"/>
                <a:ea typeface="Meiryo UI" panose="020B0604030504040204" pitchFamily="34" charset="-128"/>
              </a:rPr>
              <a:t>円背</a:t>
            </a:r>
            <a:r>
              <a:rPr lang="en-US" altLang="ja-JP" sz="2000" dirty="0">
                <a:latin typeface="Meiryo UI" panose="020B0604030504040204" pitchFamily="34" charset="-128"/>
                <a:ea typeface="Meiryo UI" panose="020B0604030504040204" pitchFamily="34" charset="-128"/>
              </a:rPr>
              <a:t>/</a:t>
            </a:r>
            <a:r>
              <a:rPr lang="ja-JP" altLang="en-US" sz="2000" dirty="0">
                <a:latin typeface="Meiryo UI" panose="020B0604030504040204" pitchFamily="34" charset="-128"/>
                <a:ea typeface="Meiryo UI" panose="020B0604030504040204" pitchFamily="34" charset="-128"/>
              </a:rPr>
              <a:t>亀背</a:t>
            </a:r>
            <a:endParaRPr lang="ja-JP" altLang="ja-JP" sz="2000" dirty="0">
              <a:latin typeface="Meiryo UI" panose="020B0604030504040204" pitchFamily="34" charset="-128"/>
              <a:ea typeface="Meiryo UI" panose="020B0604030504040204" pitchFamily="34" charset="-128"/>
            </a:endParaRPr>
          </a:p>
        </p:txBody>
      </p:sp>
      <p:grpSp>
        <p:nvGrpSpPr>
          <p:cNvPr id="5" name="グループ化 4"/>
          <p:cNvGrpSpPr/>
          <p:nvPr/>
        </p:nvGrpSpPr>
        <p:grpSpPr>
          <a:xfrm>
            <a:off x="826736" y="1826152"/>
            <a:ext cx="1556299" cy="4658327"/>
            <a:chOff x="887962" y="1785512"/>
            <a:chExt cx="1556299" cy="4658327"/>
          </a:xfrm>
        </p:grpSpPr>
        <p:pic>
          <p:nvPicPr>
            <p:cNvPr id="798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9658" r="10269" b="2"/>
            <a:stretch/>
          </p:blipFill>
          <p:spPr bwMode="auto">
            <a:xfrm rot="5400000">
              <a:off x="-661590" y="3335064"/>
              <a:ext cx="4655404" cy="1556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線コネクタ 12"/>
            <p:cNvCxnSpPr/>
            <p:nvPr/>
          </p:nvCxnSpPr>
          <p:spPr bwMode="auto">
            <a:xfrm>
              <a:off x="1338720" y="1788435"/>
              <a:ext cx="0" cy="4655404"/>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18" name="グループ化 17"/>
          <p:cNvGrpSpPr/>
          <p:nvPr/>
        </p:nvGrpSpPr>
        <p:grpSpPr>
          <a:xfrm rot="16200000">
            <a:off x="1545995" y="3433525"/>
            <a:ext cx="4655404" cy="1440659"/>
            <a:chOff x="3992353" y="4725268"/>
            <a:chExt cx="4655404" cy="1440659"/>
          </a:xfrm>
        </p:grpSpPr>
        <p:pic>
          <p:nvPicPr>
            <p:cNvPr id="1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6566" r="10269" b="46834"/>
            <a:stretch/>
          </p:blipFill>
          <p:spPr bwMode="auto">
            <a:xfrm rot="10800000">
              <a:off x="3992353" y="4725268"/>
              <a:ext cx="4655404" cy="1440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直線コネクタ 2"/>
            <p:cNvCxnSpPr/>
            <p:nvPr/>
          </p:nvCxnSpPr>
          <p:spPr bwMode="auto">
            <a:xfrm rot="5400000">
              <a:off x="6320055" y="2783787"/>
              <a:ext cx="0" cy="4655404"/>
            </a:xfrm>
            <a:prstGeom prst="line">
              <a:avLst/>
            </a:prstGeom>
            <a:solidFill>
              <a:schemeClr val="accent1"/>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図 18"/>
          <p:cNvPicPr>
            <a:picLocks noChangeAspect="1"/>
          </p:cNvPicPr>
          <p:nvPr/>
        </p:nvPicPr>
        <p:blipFill rotWithShape="1">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3555" t="18519" r="-1889" b="7111"/>
          <a:stretch/>
        </p:blipFill>
        <p:spPr>
          <a:xfrm rot="16200000" flipH="1">
            <a:off x="4324504" y="2803552"/>
            <a:ext cx="4761022" cy="2700602"/>
          </a:xfrm>
          <a:prstGeom prst="rect">
            <a:avLst/>
          </a:prstGeom>
        </p:spPr>
      </p:pic>
      <p:sp>
        <p:nvSpPr>
          <p:cNvPr id="26" name="Rectangle 3"/>
          <p:cNvSpPr txBox="1">
            <a:spLocks noChangeArrowheads="1"/>
          </p:cNvSpPr>
          <p:nvPr/>
        </p:nvSpPr>
        <p:spPr bwMode="auto">
          <a:xfrm>
            <a:off x="583611" y="6425188"/>
            <a:ext cx="2042550" cy="432812"/>
          </a:xfrm>
          <a:prstGeom prst="rect">
            <a:avLst/>
          </a:prstGeom>
          <a:noFill/>
          <a:ln>
            <a:noFill/>
          </a:ln>
          <a:effectLst/>
          <a:extLst>
            <a:ext uri="{909E8E84-426E-40DD-AFC4-6F175D3DCCD1}">
              <a14:hiddenFill xmlns:a14="http://schemas.microsoft.com/office/drawing/2010/main">
                <a:solidFill>
                  <a:srgbClr val="7AA1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Char char="•"/>
              <a:defRPr sz="2400">
                <a:solidFill>
                  <a:schemeClr val="tx1"/>
                </a:solidFill>
                <a:latin typeface="+mn-lt"/>
                <a:ea typeface="+mn-ea"/>
                <a:cs typeface="+mn-cs"/>
              </a:defRPr>
            </a:lvl1pPr>
            <a:lvl2pPr marL="742950" indent="-285750" algn="l" rtl="0" fontAlgn="base">
              <a:spcBef>
                <a:spcPct val="20000"/>
              </a:spcBef>
              <a:spcAft>
                <a:spcPct val="0"/>
              </a:spcAft>
              <a:buClr>
                <a:schemeClr val="tx1"/>
              </a:buClr>
              <a:buChar char="•"/>
              <a:defRPr sz="2400">
                <a:solidFill>
                  <a:schemeClr val="tx1"/>
                </a:solidFill>
                <a:latin typeface="+mn-lt"/>
              </a:defRPr>
            </a:lvl2pPr>
            <a:lvl3pPr marL="1143000" indent="-228600" algn="l" rtl="0" fontAlgn="base">
              <a:spcBef>
                <a:spcPct val="20000"/>
              </a:spcBef>
              <a:spcAft>
                <a:spcPct val="0"/>
              </a:spcAft>
              <a:buClr>
                <a:schemeClr val="tx1"/>
              </a:buClr>
              <a:buChar char="•"/>
              <a:defRPr sz="2400">
                <a:solidFill>
                  <a:schemeClr val="tx1"/>
                </a:solidFill>
                <a:latin typeface="+mn-lt"/>
              </a:defRPr>
            </a:lvl3pPr>
            <a:lvl4pPr marL="1600200" indent="-228600" algn="l" rtl="0" fontAlgn="base">
              <a:spcBef>
                <a:spcPct val="20000"/>
              </a:spcBef>
              <a:spcAft>
                <a:spcPct val="0"/>
              </a:spcAft>
              <a:buClr>
                <a:schemeClr val="tx1"/>
              </a:buClr>
              <a:buChar char="•"/>
              <a:defRPr sz="2400">
                <a:solidFill>
                  <a:schemeClr val="tx1"/>
                </a:solidFill>
                <a:latin typeface="+mn-lt"/>
              </a:defRPr>
            </a:lvl4pPr>
            <a:lvl5pPr marL="2057400" indent="-228600" algn="l" rtl="0" fontAlgn="base">
              <a:spcBef>
                <a:spcPct val="20000"/>
              </a:spcBef>
              <a:spcAft>
                <a:spcPct val="0"/>
              </a:spcAft>
              <a:buClr>
                <a:schemeClr val="tx1"/>
              </a:buClr>
              <a:buChar char="•"/>
              <a:defRPr sz="2400">
                <a:solidFill>
                  <a:schemeClr val="tx1"/>
                </a:solidFill>
                <a:latin typeface="+mn-lt"/>
              </a:defRPr>
            </a:lvl5pPr>
            <a:lvl6pPr marL="2514600" indent="-228600" algn="l" rtl="0" fontAlgn="base">
              <a:spcBef>
                <a:spcPct val="20000"/>
              </a:spcBef>
              <a:spcAft>
                <a:spcPct val="0"/>
              </a:spcAft>
              <a:buClr>
                <a:schemeClr val="tx1"/>
              </a:buClr>
              <a:buChar char="•"/>
              <a:defRPr sz="2400">
                <a:solidFill>
                  <a:schemeClr val="tx1"/>
                </a:solidFill>
                <a:latin typeface="+mn-lt"/>
              </a:defRPr>
            </a:lvl6pPr>
            <a:lvl7pPr marL="2971800" indent="-228600" algn="l" rtl="0" fontAlgn="base">
              <a:spcBef>
                <a:spcPct val="20000"/>
              </a:spcBef>
              <a:spcAft>
                <a:spcPct val="0"/>
              </a:spcAft>
              <a:buClr>
                <a:schemeClr val="tx1"/>
              </a:buClr>
              <a:buChar char="•"/>
              <a:defRPr sz="2400">
                <a:solidFill>
                  <a:schemeClr val="tx1"/>
                </a:solidFill>
                <a:latin typeface="+mn-lt"/>
              </a:defRPr>
            </a:lvl7pPr>
            <a:lvl8pPr marL="3429000" indent="-228600" algn="l" rtl="0" fontAlgn="base">
              <a:spcBef>
                <a:spcPct val="20000"/>
              </a:spcBef>
              <a:spcAft>
                <a:spcPct val="0"/>
              </a:spcAft>
              <a:buClr>
                <a:schemeClr val="tx1"/>
              </a:buClr>
              <a:buChar char="•"/>
              <a:defRPr sz="2400">
                <a:solidFill>
                  <a:schemeClr val="tx1"/>
                </a:solidFill>
                <a:latin typeface="+mn-lt"/>
              </a:defRPr>
            </a:lvl8pPr>
            <a:lvl9pPr marL="3886200" indent="-228600" algn="l" rtl="0" fontAlgn="base">
              <a:spcBef>
                <a:spcPct val="20000"/>
              </a:spcBef>
              <a:spcAft>
                <a:spcPct val="0"/>
              </a:spcAft>
              <a:buClr>
                <a:schemeClr val="tx1"/>
              </a:buClr>
              <a:buChar char="•"/>
              <a:defRPr sz="2400">
                <a:solidFill>
                  <a:schemeClr val="tx1"/>
                </a:solidFill>
                <a:latin typeface="+mn-lt"/>
              </a:defRPr>
            </a:lvl9pPr>
          </a:lstStyle>
          <a:p>
            <a:pPr marL="0" indent="0" algn="ctr">
              <a:buFontTx/>
              <a:buNone/>
            </a:pPr>
            <a:r>
              <a:rPr kumimoji="0" lang="ja-JP" altLang="en-US" sz="2000" kern="0" dirty="0">
                <a:latin typeface="Meiryo UI" panose="020B0604030504040204" pitchFamily="34" charset="-128"/>
                <a:ea typeface="Meiryo UI" panose="020B0604030504040204" pitchFamily="34" charset="-128"/>
              </a:rPr>
              <a:t>通常</a:t>
            </a:r>
            <a:endParaRPr kumimoji="0" lang="ja-JP" altLang="ja-JP" sz="2000" kern="0" dirty="0">
              <a:latin typeface="Meiryo UI" panose="020B0604030504040204" pitchFamily="34" charset="-128"/>
              <a:ea typeface="Meiryo UI" panose="020B0604030504040204" pitchFamily="34" charset="-128"/>
            </a:endParaRPr>
          </a:p>
        </p:txBody>
      </p:sp>
    </p:spTree>
    <p:extLst>
      <p:ext uri="{BB962C8B-B14F-4D97-AF65-F5344CB8AC3E}">
        <p14:creationId xmlns:p14="http://schemas.microsoft.com/office/powerpoint/2010/main" val="18572200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RNRSTYLE" val="Indezine_SM_Title"/>
</p:tagLst>
</file>

<file path=ppt/tags/tag2.xml><?xml version="1.0" encoding="utf-8"?>
<p:tagLst xmlns:a="http://schemas.openxmlformats.org/drawingml/2006/main" xmlns:r="http://schemas.openxmlformats.org/officeDocument/2006/relationships" xmlns:p="http://schemas.openxmlformats.org/presentationml/2006/main">
  <p:tag name="RNRSTYLE" val="Indezine_SM_Text"/>
</p:tagLst>
</file>

<file path=ppt/tags/tag3.xml><?xml version="1.0" encoding="utf-8"?>
<p:tagLst xmlns:a="http://schemas.openxmlformats.org/drawingml/2006/main" xmlns:r="http://schemas.openxmlformats.org/officeDocument/2006/relationships" xmlns:p="http://schemas.openxmlformats.org/presentationml/2006/main">
  <p:tag name="RNRSTYLE" val="Indezine_SM2_Title"/>
</p:tagLst>
</file>

<file path=ppt/tags/tag4.xml><?xml version="1.0" encoding="utf-8"?>
<p:tagLst xmlns:a="http://schemas.openxmlformats.org/drawingml/2006/main" xmlns:r="http://schemas.openxmlformats.org/officeDocument/2006/relationships" xmlns:p="http://schemas.openxmlformats.org/presentationml/2006/main">
  <p:tag name="RNRSTYLE" val="Indezine_SM2_Text"/>
</p:tagLst>
</file>

<file path=ppt/tags/tag5.xml><?xml version="1.0" encoding="utf-8"?>
<p:tagLst xmlns:a="http://schemas.openxmlformats.org/drawingml/2006/main" xmlns:r="http://schemas.openxmlformats.org/officeDocument/2006/relationships" xmlns:p="http://schemas.openxmlformats.org/presentationml/2006/main">
  <p:tag name="RNRSTYLE" val="Indezine_TM2_Title"/>
</p:tagLst>
</file>

<file path=ppt/tags/tag6.xml><?xml version="1.0" encoding="utf-8"?>
<p:tagLst xmlns:a="http://schemas.openxmlformats.org/drawingml/2006/main" xmlns:r="http://schemas.openxmlformats.org/officeDocument/2006/relationships" xmlns:p="http://schemas.openxmlformats.org/presentationml/2006/main">
  <p:tag name="RNRSTYLE" val="Indezine_TM2_Text"/>
</p:tagLst>
</file>

<file path=ppt/theme/theme1.xml><?xml version="1.0" encoding="utf-8"?>
<a:theme xmlns:a="http://schemas.openxmlformats.org/drawingml/2006/main" name="肺">
  <a:themeElements>
    <a:clrScheme name="肺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fontScheme name="肺">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肺 1">
        <a:dk1>
          <a:srgbClr val="333333"/>
        </a:dk1>
        <a:lt1>
          <a:srgbClr val="FFFFFF"/>
        </a:lt1>
        <a:dk2>
          <a:srgbClr val="0033CC"/>
        </a:dk2>
        <a:lt2>
          <a:srgbClr val="FFFFFF"/>
        </a:lt2>
        <a:accent1>
          <a:srgbClr val="5C85FF"/>
        </a:accent1>
        <a:accent2>
          <a:srgbClr val="99B3FF"/>
        </a:accent2>
        <a:accent3>
          <a:srgbClr val="AAADE2"/>
        </a:accent3>
        <a:accent4>
          <a:srgbClr val="DADADA"/>
        </a:accent4>
        <a:accent5>
          <a:srgbClr val="B5C2FF"/>
        </a:accent5>
        <a:accent6>
          <a:srgbClr val="8AA2E7"/>
        </a:accent6>
        <a:hlink>
          <a:srgbClr val="7A9CFF"/>
        </a:hlink>
        <a:folHlink>
          <a:srgbClr val="DEE6FF"/>
        </a:folHlink>
      </a:clrScheme>
      <a:clrMap bg1="dk2" tx1="lt1" bg2="dk1" tx2="lt2" accent1="accent1" accent2="accent2" accent3="accent3" accent4="accent4" accent5="accent5" accent6="accent6" hlink="hlink" folHlink="folHlink"/>
    </a:extraClrScheme>
    <a:extraClrScheme>
      <a:clrScheme name="肺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clrMap bg1="dk2" tx1="lt1" bg2="dk1" tx2="lt2" accent1="accent1" accent2="accent2" accent3="accent3" accent4="accent4" accent5="accent5" accent6="accent6" hlink="hlink" folHlink="folHlink"/>
    </a:extraClrScheme>
    <a:extraClrScheme>
      <a:clrScheme name="肺 3">
        <a:dk1>
          <a:srgbClr val="333333"/>
        </a:dk1>
        <a:lt1>
          <a:srgbClr val="FFFFFF"/>
        </a:lt1>
        <a:dk2>
          <a:srgbClr val="0033CC"/>
        </a:dk2>
        <a:lt2>
          <a:srgbClr val="FFFFFF"/>
        </a:lt2>
        <a:accent1>
          <a:srgbClr val="FBE356"/>
        </a:accent1>
        <a:accent2>
          <a:srgbClr val="BFCFFF"/>
        </a:accent2>
        <a:accent3>
          <a:srgbClr val="AAADE2"/>
        </a:accent3>
        <a:accent4>
          <a:srgbClr val="DADADA"/>
        </a:accent4>
        <a:accent5>
          <a:srgbClr val="FDEFB4"/>
        </a:accent5>
        <a:accent6>
          <a:srgbClr val="ADBBE7"/>
        </a:accent6>
        <a:hlink>
          <a:srgbClr val="F9C79E"/>
        </a:hlink>
        <a:folHlink>
          <a:srgbClr val="B7EB46"/>
        </a:folHlink>
      </a:clrScheme>
      <a:clrMap bg1="dk2" tx1="lt1" bg2="dk1" tx2="lt2" accent1="accent1" accent2="accent2" accent3="accent3" accent4="accent4" accent5="accent5" accent6="accent6" hlink="hlink" folHlink="folHlink"/>
    </a:extraClrScheme>
    <a:extraClrScheme>
      <a:clrScheme name="肺 4">
        <a:dk1>
          <a:srgbClr val="333333"/>
        </a:dk1>
        <a:lt1>
          <a:srgbClr val="FFFFFF"/>
        </a:lt1>
        <a:dk2>
          <a:srgbClr val="0033CC"/>
        </a:dk2>
        <a:lt2>
          <a:srgbClr val="FFFFFF"/>
        </a:lt2>
        <a:accent1>
          <a:srgbClr val="A3BAFF"/>
        </a:accent1>
        <a:accent2>
          <a:srgbClr val="FFBFD6"/>
        </a:accent2>
        <a:accent3>
          <a:srgbClr val="AAADE2"/>
        </a:accent3>
        <a:accent4>
          <a:srgbClr val="DADADA"/>
        </a:accent4>
        <a:accent5>
          <a:srgbClr val="CED9FF"/>
        </a:accent5>
        <a:accent6>
          <a:srgbClr val="E7ADC2"/>
        </a:accent6>
        <a:hlink>
          <a:srgbClr val="AEE075"/>
        </a:hlink>
        <a:folHlink>
          <a:srgbClr val="FFCF75"/>
        </a:folHlink>
      </a:clrScheme>
      <a:clrMap bg1="dk2" tx1="lt1" bg2="dk1" tx2="lt2" accent1="accent1" accent2="accent2" accent3="accent3" accent4="accent4" accent5="accent5" accent6="accent6" hlink="hlink" folHlink="folHlink"/>
    </a:extraClrScheme>
    <a:extraClrScheme>
      <a:clrScheme name="肺 5">
        <a:dk1>
          <a:srgbClr val="000000"/>
        </a:dk1>
        <a:lt1>
          <a:srgbClr val="FFFFFF"/>
        </a:lt1>
        <a:dk2>
          <a:srgbClr val="000000"/>
        </a:dk2>
        <a:lt2>
          <a:srgbClr val="CCCCCC"/>
        </a:lt2>
        <a:accent1>
          <a:srgbClr val="5C85FF"/>
        </a:accent1>
        <a:accent2>
          <a:srgbClr val="99B3FF"/>
        </a:accent2>
        <a:accent3>
          <a:srgbClr val="FFFFFF"/>
        </a:accent3>
        <a:accent4>
          <a:srgbClr val="000000"/>
        </a:accent4>
        <a:accent5>
          <a:srgbClr val="B5C2FF"/>
        </a:accent5>
        <a:accent6>
          <a:srgbClr val="8AA2E7"/>
        </a:accent6>
        <a:hlink>
          <a:srgbClr val="7A9CFF"/>
        </a:hlink>
        <a:folHlink>
          <a:srgbClr val="DEE6FF"/>
        </a:folHlink>
      </a:clrScheme>
      <a:clrMap bg1="lt1" tx1="dk1" bg2="lt2" tx2="dk2" accent1="accent1" accent2="accent2" accent3="accent3" accent4="accent4" accent5="accent5" accent6="accent6" hlink="hlink" folHlink="folHlink"/>
    </a:extraClrScheme>
    <a:extraClrScheme>
      <a:clrScheme name="肺 6">
        <a:dk1>
          <a:srgbClr val="000000"/>
        </a:dk1>
        <a:lt1>
          <a:srgbClr val="FFFFFF"/>
        </a:lt1>
        <a:dk2>
          <a:srgbClr val="000000"/>
        </a:dk2>
        <a:lt2>
          <a:srgbClr val="CCCCCC"/>
        </a:lt2>
        <a:accent1>
          <a:srgbClr val="57C5FF"/>
        </a:accent1>
        <a:accent2>
          <a:srgbClr val="CAB3FF"/>
        </a:accent2>
        <a:accent3>
          <a:srgbClr val="FFFFFF"/>
        </a:accent3>
        <a:accent4>
          <a:srgbClr val="000000"/>
        </a:accent4>
        <a:accent5>
          <a:srgbClr val="B4DFFF"/>
        </a:accent5>
        <a:accent6>
          <a:srgbClr val="B7A2E7"/>
        </a:accent6>
        <a:hlink>
          <a:srgbClr val="94AFFF"/>
        </a:hlink>
        <a:folHlink>
          <a:srgbClr val="FACBDD"/>
        </a:folHlink>
      </a:clrScheme>
      <a:clrMap bg1="lt1" tx1="dk1" bg2="lt2" tx2="dk2" accent1="accent1" accent2="accent2" accent3="accent3" accent4="accent4" accent5="accent5" accent6="accent6" hlink="hlink" folHlink="folHlink"/>
    </a:extraClrScheme>
    <a:extraClrScheme>
      <a:clrScheme name="肺 7">
        <a:dk1>
          <a:srgbClr val="000000"/>
        </a:dk1>
        <a:lt1>
          <a:srgbClr val="FFFFFF"/>
        </a:lt1>
        <a:dk2>
          <a:srgbClr val="000000"/>
        </a:dk2>
        <a:lt2>
          <a:srgbClr val="CCCCCC"/>
        </a:lt2>
        <a:accent1>
          <a:srgbClr val="FBE356"/>
        </a:accent1>
        <a:accent2>
          <a:srgbClr val="BFCFFF"/>
        </a:accent2>
        <a:accent3>
          <a:srgbClr val="FFFFFF"/>
        </a:accent3>
        <a:accent4>
          <a:srgbClr val="000000"/>
        </a:accent4>
        <a:accent5>
          <a:srgbClr val="FDEFB4"/>
        </a:accent5>
        <a:accent6>
          <a:srgbClr val="ADBBE7"/>
        </a:accent6>
        <a:hlink>
          <a:srgbClr val="F9C79E"/>
        </a:hlink>
        <a:folHlink>
          <a:srgbClr val="B7EB46"/>
        </a:folHlink>
      </a:clrScheme>
      <a:clrMap bg1="lt1" tx1="dk1" bg2="lt2" tx2="dk2" accent1="accent1" accent2="accent2" accent3="accent3" accent4="accent4" accent5="accent5" accent6="accent6" hlink="hlink" folHlink="folHlink"/>
    </a:extraClrScheme>
    <a:extraClrScheme>
      <a:clrScheme name="肺 8">
        <a:dk1>
          <a:srgbClr val="000000"/>
        </a:dk1>
        <a:lt1>
          <a:srgbClr val="FFFFFF"/>
        </a:lt1>
        <a:dk2>
          <a:srgbClr val="000000"/>
        </a:dk2>
        <a:lt2>
          <a:srgbClr val="CCCCCC"/>
        </a:lt2>
        <a:accent1>
          <a:srgbClr val="A3BAFF"/>
        </a:accent1>
        <a:accent2>
          <a:srgbClr val="FFBFD6"/>
        </a:accent2>
        <a:accent3>
          <a:srgbClr val="FFFFFF"/>
        </a:accent3>
        <a:accent4>
          <a:srgbClr val="000000"/>
        </a:accent4>
        <a:accent5>
          <a:srgbClr val="CED9FF"/>
        </a:accent5>
        <a:accent6>
          <a:srgbClr val="E7ADC2"/>
        </a:accent6>
        <a:hlink>
          <a:srgbClr val="AEE075"/>
        </a:hlink>
        <a:folHlink>
          <a:srgbClr val="FFCF7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Default Design">
  <a:themeElements>
    <a:clrScheme name="1_Default Design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ja-JP" sz="1800" b="0" i="0" u="none" strike="noStrike" cap="none" normalizeH="0" baseline="0" smtClean="0">
            <a:ln>
              <a:noFill/>
            </a:ln>
            <a:solidFill>
              <a:schemeClr val="tx1"/>
            </a:solidFill>
            <a:effectLst/>
            <a:latin typeface="Arial" charset="0"/>
          </a:defRPr>
        </a:defPPr>
      </a:lstStyle>
    </a:lnDef>
  </a:objectDefaults>
  <a:extraClrSchemeLst>
    <a:extraClrScheme>
      <a:clrScheme name="1_Default Design 1">
        <a:dk1>
          <a:srgbClr val="333333"/>
        </a:dk1>
        <a:lt1>
          <a:srgbClr val="FFFFFF"/>
        </a:lt1>
        <a:dk2>
          <a:srgbClr val="0033CC"/>
        </a:dk2>
        <a:lt2>
          <a:srgbClr val="FFFFFF"/>
        </a:lt2>
        <a:accent1>
          <a:srgbClr val="5C85FF"/>
        </a:accent1>
        <a:accent2>
          <a:srgbClr val="99B3FF"/>
        </a:accent2>
        <a:accent3>
          <a:srgbClr val="AAADE2"/>
        </a:accent3>
        <a:accent4>
          <a:srgbClr val="DADADA"/>
        </a:accent4>
        <a:accent5>
          <a:srgbClr val="B5C2FF"/>
        </a:accent5>
        <a:accent6>
          <a:srgbClr val="8AA2E7"/>
        </a:accent6>
        <a:hlink>
          <a:srgbClr val="7A9CFF"/>
        </a:hlink>
        <a:folHlink>
          <a:srgbClr val="DEE6FF"/>
        </a:folHlink>
      </a:clrScheme>
      <a:clrMap bg1="dk2" tx1="lt1" bg2="dk1" tx2="lt2" accent1="accent1" accent2="accent2" accent3="accent3" accent4="accent4" accent5="accent5" accent6="accent6" hlink="hlink" folHlink="folHlink"/>
    </a:extraClrScheme>
    <a:extraClrScheme>
      <a:clrScheme name="1_Default Design 2">
        <a:dk1>
          <a:srgbClr val="333333"/>
        </a:dk1>
        <a:lt1>
          <a:srgbClr val="FFFFFF"/>
        </a:lt1>
        <a:dk2>
          <a:srgbClr val="0033CC"/>
        </a:dk2>
        <a:lt2>
          <a:srgbClr val="FFFFFF"/>
        </a:lt2>
        <a:accent1>
          <a:srgbClr val="57C5FF"/>
        </a:accent1>
        <a:accent2>
          <a:srgbClr val="CAB3FF"/>
        </a:accent2>
        <a:accent3>
          <a:srgbClr val="AAADE2"/>
        </a:accent3>
        <a:accent4>
          <a:srgbClr val="DADADA"/>
        </a:accent4>
        <a:accent5>
          <a:srgbClr val="B4DFFF"/>
        </a:accent5>
        <a:accent6>
          <a:srgbClr val="B7A2E7"/>
        </a:accent6>
        <a:hlink>
          <a:srgbClr val="94AFFF"/>
        </a:hlink>
        <a:folHlink>
          <a:srgbClr val="FACBDD"/>
        </a:folHlink>
      </a:clrScheme>
      <a:clrMap bg1="dk2" tx1="lt1" bg2="dk1" tx2="lt2" accent1="accent1" accent2="accent2" accent3="accent3" accent4="accent4" accent5="accent5" accent6="accent6" hlink="hlink" folHlink="folHlink"/>
    </a:extraClrScheme>
    <a:extraClrScheme>
      <a:clrScheme name="1_Default Design 3">
        <a:dk1>
          <a:srgbClr val="333333"/>
        </a:dk1>
        <a:lt1>
          <a:srgbClr val="FFFFFF"/>
        </a:lt1>
        <a:dk2>
          <a:srgbClr val="0033CC"/>
        </a:dk2>
        <a:lt2>
          <a:srgbClr val="FFFFFF"/>
        </a:lt2>
        <a:accent1>
          <a:srgbClr val="FBE356"/>
        </a:accent1>
        <a:accent2>
          <a:srgbClr val="BFCFFF"/>
        </a:accent2>
        <a:accent3>
          <a:srgbClr val="AAADE2"/>
        </a:accent3>
        <a:accent4>
          <a:srgbClr val="DADADA"/>
        </a:accent4>
        <a:accent5>
          <a:srgbClr val="FDEFB4"/>
        </a:accent5>
        <a:accent6>
          <a:srgbClr val="ADBBE7"/>
        </a:accent6>
        <a:hlink>
          <a:srgbClr val="F9C79E"/>
        </a:hlink>
        <a:folHlink>
          <a:srgbClr val="B7EB46"/>
        </a:folHlink>
      </a:clrScheme>
      <a:clrMap bg1="dk2" tx1="lt1" bg2="dk1" tx2="lt2" accent1="accent1" accent2="accent2" accent3="accent3" accent4="accent4" accent5="accent5" accent6="accent6" hlink="hlink" folHlink="folHlink"/>
    </a:extraClrScheme>
    <a:extraClrScheme>
      <a:clrScheme name="1_Default Design 4">
        <a:dk1>
          <a:srgbClr val="333333"/>
        </a:dk1>
        <a:lt1>
          <a:srgbClr val="FFFFFF"/>
        </a:lt1>
        <a:dk2>
          <a:srgbClr val="0033CC"/>
        </a:dk2>
        <a:lt2>
          <a:srgbClr val="FFFFFF"/>
        </a:lt2>
        <a:accent1>
          <a:srgbClr val="A3BAFF"/>
        </a:accent1>
        <a:accent2>
          <a:srgbClr val="FFBFD6"/>
        </a:accent2>
        <a:accent3>
          <a:srgbClr val="AAADE2"/>
        </a:accent3>
        <a:accent4>
          <a:srgbClr val="DADADA"/>
        </a:accent4>
        <a:accent5>
          <a:srgbClr val="CED9FF"/>
        </a:accent5>
        <a:accent6>
          <a:srgbClr val="E7ADC2"/>
        </a:accent6>
        <a:hlink>
          <a:srgbClr val="AEE075"/>
        </a:hlink>
        <a:folHlink>
          <a:srgbClr val="FFCF75"/>
        </a:folHlink>
      </a:clrScheme>
      <a:clrMap bg1="dk2" tx1="lt1" bg2="dk1" tx2="lt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CCCCCC"/>
        </a:lt2>
        <a:accent1>
          <a:srgbClr val="5C85FF"/>
        </a:accent1>
        <a:accent2>
          <a:srgbClr val="99B3FF"/>
        </a:accent2>
        <a:accent3>
          <a:srgbClr val="FFFFFF"/>
        </a:accent3>
        <a:accent4>
          <a:srgbClr val="000000"/>
        </a:accent4>
        <a:accent5>
          <a:srgbClr val="B5C2FF"/>
        </a:accent5>
        <a:accent6>
          <a:srgbClr val="8AA2E7"/>
        </a:accent6>
        <a:hlink>
          <a:srgbClr val="7A9CFF"/>
        </a:hlink>
        <a:folHlink>
          <a:srgbClr val="DEE6FF"/>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CCCCCC"/>
        </a:lt2>
        <a:accent1>
          <a:srgbClr val="57C5FF"/>
        </a:accent1>
        <a:accent2>
          <a:srgbClr val="CAB3FF"/>
        </a:accent2>
        <a:accent3>
          <a:srgbClr val="FFFFFF"/>
        </a:accent3>
        <a:accent4>
          <a:srgbClr val="000000"/>
        </a:accent4>
        <a:accent5>
          <a:srgbClr val="B4DFFF"/>
        </a:accent5>
        <a:accent6>
          <a:srgbClr val="B7A2E7"/>
        </a:accent6>
        <a:hlink>
          <a:srgbClr val="94AFFF"/>
        </a:hlink>
        <a:folHlink>
          <a:srgbClr val="FACBDD"/>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CCCCCC"/>
        </a:lt2>
        <a:accent1>
          <a:srgbClr val="FBE356"/>
        </a:accent1>
        <a:accent2>
          <a:srgbClr val="BFCFFF"/>
        </a:accent2>
        <a:accent3>
          <a:srgbClr val="FFFFFF"/>
        </a:accent3>
        <a:accent4>
          <a:srgbClr val="000000"/>
        </a:accent4>
        <a:accent5>
          <a:srgbClr val="FDEFB4"/>
        </a:accent5>
        <a:accent6>
          <a:srgbClr val="ADBBE7"/>
        </a:accent6>
        <a:hlink>
          <a:srgbClr val="F9C79E"/>
        </a:hlink>
        <a:folHlink>
          <a:srgbClr val="B7EB46"/>
        </a:folHlink>
      </a:clrScheme>
      <a:clrMap bg1="lt1" tx1="dk1" bg2="lt2" tx2="dk2" accent1="accent1" accent2="accent2" accent3="accent3" accent4="accent4" accent5="accent5" accent6="accent6" hlink="hlink" folHlink="folHlink"/>
    </a:extraClrScheme>
    <a:extraClrScheme>
      <a:clrScheme name="1_Default Design 8">
        <a:dk1>
          <a:srgbClr val="000000"/>
        </a:dk1>
        <a:lt1>
          <a:srgbClr val="FFFFFF"/>
        </a:lt1>
        <a:dk2>
          <a:srgbClr val="000000"/>
        </a:dk2>
        <a:lt2>
          <a:srgbClr val="CCCCCC"/>
        </a:lt2>
        <a:accent1>
          <a:srgbClr val="A3BAFF"/>
        </a:accent1>
        <a:accent2>
          <a:srgbClr val="FFBFD6"/>
        </a:accent2>
        <a:accent3>
          <a:srgbClr val="FFFFFF"/>
        </a:accent3>
        <a:accent4>
          <a:srgbClr val="000000"/>
        </a:accent4>
        <a:accent5>
          <a:srgbClr val="CED9FF"/>
        </a:accent5>
        <a:accent6>
          <a:srgbClr val="E7ADC2"/>
        </a:accent6>
        <a:hlink>
          <a:srgbClr val="AEE075"/>
        </a:hlink>
        <a:folHlink>
          <a:srgbClr val="FFCF7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9390</TotalTime>
  <Words>1116</Words>
  <Application>Microsoft Macintosh PowerPoint</Application>
  <PresentationFormat>画面に合わせる (4:3)</PresentationFormat>
  <Paragraphs>136</Paragraphs>
  <Slides>17</Slides>
  <Notes>2</Notes>
  <HiddenSlides>0</HiddenSlides>
  <MMClips>0</MMClips>
  <ScaleCrop>false</ScaleCrop>
  <HeadingPairs>
    <vt:vector size="6" baseType="variant">
      <vt:variant>
        <vt:lpstr>使用されているフォント</vt:lpstr>
      </vt:variant>
      <vt:variant>
        <vt:i4>6</vt:i4>
      </vt:variant>
      <vt:variant>
        <vt:lpstr>テーマ</vt:lpstr>
      </vt:variant>
      <vt:variant>
        <vt:i4>3</vt:i4>
      </vt:variant>
      <vt:variant>
        <vt:lpstr>スライド タイトル</vt:lpstr>
      </vt:variant>
      <vt:variant>
        <vt:i4>17</vt:i4>
      </vt:variant>
    </vt:vector>
  </HeadingPairs>
  <TitlesOfParts>
    <vt:vector size="26" baseType="lpstr">
      <vt:lpstr>Meiryo UI</vt:lpstr>
      <vt:lpstr>メイリオ</vt:lpstr>
      <vt:lpstr>Arial</vt:lpstr>
      <vt:lpstr>Calibri</vt:lpstr>
      <vt:lpstr>Calibri Light</vt:lpstr>
      <vt:lpstr>Wingdings</vt:lpstr>
      <vt:lpstr>肺</vt:lpstr>
      <vt:lpstr>2_Default Design</vt:lpstr>
      <vt:lpstr>Office テーマ</vt:lpstr>
      <vt:lpstr>腹臥位療法について</vt:lpstr>
      <vt:lpstr>腹臥位療法とは</vt:lpstr>
      <vt:lpstr>腹臥位療法（PROSEVA study）</vt:lpstr>
      <vt:lpstr>早期+Prone＋LTV下で効果発揮</vt:lpstr>
      <vt:lpstr>PowerPoint プレゼンテーション</vt:lpstr>
      <vt:lpstr> 関節可動域・体型・姿勢の評価 </vt:lpstr>
      <vt:lpstr>肩関節外旋</vt:lpstr>
      <vt:lpstr>頸部回旋</vt:lpstr>
      <vt:lpstr>解剖学的特徴をとらえましょう （より快適に・より安楽に）</vt:lpstr>
      <vt:lpstr>PowerPoint プレゼンテーション</vt:lpstr>
      <vt:lpstr>枕の使用について</vt:lpstr>
      <vt:lpstr>PowerPoint プレゼンテーション</vt:lpstr>
      <vt:lpstr>腹臥位の手順</vt:lpstr>
      <vt:lpstr>腹臥位の手順　</vt:lpstr>
      <vt:lpstr>腹臥位の手順　</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腹臥位</dc:title>
  <dc:creator>堀部達也</dc:creator>
  <cp:lastModifiedBy>橋本 悟</cp:lastModifiedBy>
  <cp:revision>464</cp:revision>
  <cp:lastPrinted>2017-06-05T14:36:31Z</cp:lastPrinted>
  <dcterms:created xsi:type="dcterms:W3CDTF">2015-01-12T13:45:24Z</dcterms:created>
  <dcterms:modified xsi:type="dcterms:W3CDTF">2020-07-28T05:20:40Z</dcterms:modified>
</cp:coreProperties>
</file>