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9"/>
  </p:notesMasterIdLst>
  <p:sldIdLst>
    <p:sldId id="1104" r:id="rId2"/>
    <p:sldId id="256" r:id="rId3"/>
    <p:sldId id="257" r:id="rId4"/>
    <p:sldId id="266" r:id="rId5"/>
    <p:sldId id="267" r:id="rId6"/>
    <p:sldId id="259" r:id="rId7"/>
    <p:sldId id="269" r:id="rId8"/>
    <p:sldId id="260" r:id="rId9"/>
    <p:sldId id="294" r:id="rId10"/>
    <p:sldId id="1107" r:id="rId11"/>
    <p:sldId id="1110" r:id="rId12"/>
    <p:sldId id="1090" r:id="rId13"/>
    <p:sldId id="1091" r:id="rId14"/>
    <p:sldId id="1092" r:id="rId15"/>
    <p:sldId id="1093" r:id="rId16"/>
    <p:sldId id="1094" r:id="rId17"/>
    <p:sldId id="261" r:id="rId18"/>
    <p:sldId id="307" r:id="rId19"/>
    <p:sldId id="1111" r:id="rId20"/>
    <p:sldId id="305" r:id="rId21"/>
    <p:sldId id="289" r:id="rId22"/>
    <p:sldId id="1112" r:id="rId23"/>
    <p:sldId id="1108" r:id="rId24"/>
    <p:sldId id="1116" r:id="rId25"/>
    <p:sldId id="296" r:id="rId26"/>
    <p:sldId id="1109" r:id="rId27"/>
    <p:sldId id="321" r:id="rId28"/>
    <p:sldId id="314" r:id="rId29"/>
    <p:sldId id="292" r:id="rId30"/>
    <p:sldId id="313" r:id="rId31"/>
    <p:sldId id="1115" r:id="rId32"/>
    <p:sldId id="1113" r:id="rId33"/>
    <p:sldId id="1105" r:id="rId34"/>
    <p:sldId id="298" r:id="rId35"/>
    <p:sldId id="380" r:id="rId36"/>
    <p:sldId id="384" r:id="rId37"/>
    <p:sldId id="385" r:id="rId38"/>
    <p:sldId id="386" r:id="rId39"/>
    <p:sldId id="387" r:id="rId40"/>
    <p:sldId id="388" r:id="rId41"/>
    <p:sldId id="389" r:id="rId42"/>
    <p:sldId id="390" r:id="rId43"/>
    <p:sldId id="538" r:id="rId44"/>
    <p:sldId id="539" r:id="rId45"/>
    <p:sldId id="540" r:id="rId46"/>
    <p:sldId id="541" r:id="rId47"/>
    <p:sldId id="542" r:id="rId48"/>
    <p:sldId id="543" r:id="rId49"/>
    <p:sldId id="544" r:id="rId50"/>
    <p:sldId id="391" r:id="rId51"/>
    <p:sldId id="392" r:id="rId52"/>
    <p:sldId id="393" r:id="rId53"/>
    <p:sldId id="545" r:id="rId54"/>
    <p:sldId id="546" r:id="rId55"/>
    <p:sldId id="394" r:id="rId56"/>
    <p:sldId id="547" r:id="rId57"/>
    <p:sldId id="395" r:id="rId58"/>
    <p:sldId id="548" r:id="rId59"/>
    <p:sldId id="396" r:id="rId60"/>
    <p:sldId id="397" r:id="rId61"/>
    <p:sldId id="549" r:id="rId62"/>
    <p:sldId id="264" r:id="rId63"/>
    <p:sldId id="1095" r:id="rId64"/>
    <p:sldId id="1096" r:id="rId65"/>
    <p:sldId id="1114" r:id="rId66"/>
    <p:sldId id="308" r:id="rId67"/>
    <p:sldId id="1071" r:id="rId68"/>
    <p:sldId id="1101" r:id="rId69"/>
    <p:sldId id="1102" r:id="rId70"/>
    <p:sldId id="1103" r:id="rId71"/>
    <p:sldId id="295" r:id="rId72"/>
    <p:sldId id="1077" r:id="rId73"/>
    <p:sldId id="290" r:id="rId74"/>
    <p:sldId id="1097" r:id="rId75"/>
    <p:sldId id="1098" r:id="rId76"/>
    <p:sldId id="1099" r:id="rId77"/>
    <p:sldId id="1100" r:id="rId7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43" autoAdjust="0"/>
    <p:restoredTop sz="94574" autoAdjust="0"/>
  </p:normalViewPr>
  <p:slideViewPr>
    <p:cSldViewPr>
      <p:cViewPr varScale="1">
        <p:scale>
          <a:sx n="108" d="100"/>
          <a:sy n="108" d="100"/>
        </p:scale>
        <p:origin x="12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6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33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B0F67-A23D-4AD8-B7F5-5C6C97B5192B}" type="datetimeFigureOut">
              <a:rPr kumimoji="1" lang="ja-JP" altLang="en-US" smtClean="0"/>
              <a:t>2020/8/14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3DA90-3963-49D2-BF25-EB10B7B45F3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51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514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407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32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9682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6839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9198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022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4515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07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1115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304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04071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0866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5080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62954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1934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53619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5141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50690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71953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48361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616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69226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43386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71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87347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72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3188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73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2151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3091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8966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942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141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584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3DA90-3963-49D2-BF25-EB10B7B45F3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2420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3992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279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537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080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5090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161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361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269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2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22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2326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F5788-C1D8-444D-B6C1-0E476D3A1D73}" type="datetimeFigureOut">
              <a:rPr kumimoji="1" lang="ja-JP" altLang="en-US" smtClean="0"/>
              <a:pPr/>
              <a:t>2020/8/14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30E2D-8636-466C-B2A6-2FBE923ACE1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413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Relationship Id="rId1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13" Type="http://schemas.openxmlformats.org/officeDocument/2006/relationships/image" Target="../media/image26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Relationship Id="rId1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12" Type="http://schemas.openxmlformats.org/officeDocument/2006/relationships/image" Target="../media/image37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0" Type="http://schemas.openxmlformats.org/officeDocument/2006/relationships/image" Target="../media/image35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13" Type="http://schemas.openxmlformats.org/officeDocument/2006/relationships/image" Target="../media/image50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jp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g"/><Relationship Id="rId1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13" Type="http://schemas.openxmlformats.org/officeDocument/2006/relationships/image" Target="../media/image62.jpg"/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12" Type="http://schemas.openxmlformats.org/officeDocument/2006/relationships/image" Target="../media/image61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g"/><Relationship Id="rId11" Type="http://schemas.openxmlformats.org/officeDocument/2006/relationships/image" Target="../media/image60.jpg"/><Relationship Id="rId5" Type="http://schemas.openxmlformats.org/officeDocument/2006/relationships/image" Target="../media/image54.jpg"/><Relationship Id="rId10" Type="http://schemas.openxmlformats.org/officeDocument/2006/relationships/image" Target="../media/image59.jpg"/><Relationship Id="rId4" Type="http://schemas.openxmlformats.org/officeDocument/2006/relationships/image" Target="../media/image53.jpg"/><Relationship Id="rId9" Type="http://schemas.openxmlformats.org/officeDocument/2006/relationships/image" Target="../media/image58.jpg"/><Relationship Id="rId1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13" Type="http://schemas.openxmlformats.org/officeDocument/2006/relationships/image" Target="../media/image74.jpg"/><Relationship Id="rId3" Type="http://schemas.openxmlformats.org/officeDocument/2006/relationships/image" Target="../media/image64.jpg"/><Relationship Id="rId7" Type="http://schemas.openxmlformats.org/officeDocument/2006/relationships/image" Target="../media/image68.jpg"/><Relationship Id="rId12" Type="http://schemas.openxmlformats.org/officeDocument/2006/relationships/image" Target="../media/image73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g"/><Relationship Id="rId11" Type="http://schemas.openxmlformats.org/officeDocument/2006/relationships/image" Target="../media/image72.jpg"/><Relationship Id="rId5" Type="http://schemas.openxmlformats.org/officeDocument/2006/relationships/image" Target="../media/image66.jpg"/><Relationship Id="rId10" Type="http://schemas.openxmlformats.org/officeDocument/2006/relationships/image" Target="../media/image71.jpg"/><Relationship Id="rId4" Type="http://schemas.openxmlformats.org/officeDocument/2006/relationships/image" Target="../media/image65.jpg"/><Relationship Id="rId9" Type="http://schemas.openxmlformats.org/officeDocument/2006/relationships/image" Target="../media/image70.jpg"/><Relationship Id="rId1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62.xml"/><Relationship Id="rId18" Type="http://schemas.openxmlformats.org/officeDocument/2006/relationships/slide" Target="slide73.xml"/><Relationship Id="rId26" Type="http://schemas.openxmlformats.org/officeDocument/2006/relationships/slide" Target="slide29.xml"/><Relationship Id="rId3" Type="http://schemas.openxmlformats.org/officeDocument/2006/relationships/slide" Target="slide3.xml"/><Relationship Id="rId21" Type="http://schemas.openxmlformats.org/officeDocument/2006/relationships/slide" Target="slide18.xml"/><Relationship Id="rId34" Type="http://schemas.openxmlformats.org/officeDocument/2006/relationships/slide" Target="slide26.xml"/><Relationship Id="rId7" Type="http://schemas.openxmlformats.org/officeDocument/2006/relationships/slide" Target="slide12.xml"/><Relationship Id="rId12" Type="http://schemas.openxmlformats.org/officeDocument/2006/relationships/slide" Target="slide27.xml"/><Relationship Id="rId17" Type="http://schemas.openxmlformats.org/officeDocument/2006/relationships/slide" Target="slide68.xml"/><Relationship Id="rId25" Type="http://schemas.openxmlformats.org/officeDocument/2006/relationships/slide" Target="slide30.xml"/><Relationship Id="rId33" Type="http://schemas.openxmlformats.org/officeDocument/2006/relationships/slide" Target="slide23.xml"/><Relationship Id="rId2" Type="http://schemas.openxmlformats.org/officeDocument/2006/relationships/notesSlide" Target="../notesSlides/notesSlide2.xml"/><Relationship Id="rId16" Type="http://schemas.openxmlformats.org/officeDocument/2006/relationships/slide" Target="slide67.xml"/><Relationship Id="rId20" Type="http://schemas.openxmlformats.org/officeDocument/2006/relationships/slide" Target="slide72.xml"/><Relationship Id="rId29" Type="http://schemas.openxmlformats.org/officeDocument/2006/relationships/slide" Target="slide7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21.xml"/><Relationship Id="rId24" Type="http://schemas.openxmlformats.org/officeDocument/2006/relationships/slide" Target="slide25.xml"/><Relationship Id="rId32" Type="http://schemas.openxmlformats.org/officeDocument/2006/relationships/slide" Target="slide22.xml"/><Relationship Id="rId5" Type="http://schemas.openxmlformats.org/officeDocument/2006/relationships/slide" Target="slide20.xml"/><Relationship Id="rId15" Type="http://schemas.openxmlformats.org/officeDocument/2006/relationships/slide" Target="slide66.xml"/><Relationship Id="rId23" Type="http://schemas.openxmlformats.org/officeDocument/2006/relationships/slide" Target="slide10.xml"/><Relationship Id="rId28" Type="http://schemas.openxmlformats.org/officeDocument/2006/relationships/slide" Target="slide70.xml"/><Relationship Id="rId36" Type="http://schemas.openxmlformats.org/officeDocument/2006/relationships/slide" Target="slide24.xml"/><Relationship Id="rId10" Type="http://schemas.openxmlformats.org/officeDocument/2006/relationships/slide" Target="slide8.xml"/><Relationship Id="rId19" Type="http://schemas.openxmlformats.org/officeDocument/2006/relationships/slide" Target="slide71.xml"/><Relationship Id="rId31" Type="http://schemas.openxmlformats.org/officeDocument/2006/relationships/slide" Target="slide19.xml"/><Relationship Id="rId4" Type="http://schemas.openxmlformats.org/officeDocument/2006/relationships/slide" Target="slide6.xml"/><Relationship Id="rId9" Type="http://schemas.openxmlformats.org/officeDocument/2006/relationships/slide" Target="slide9.xml"/><Relationship Id="rId14" Type="http://schemas.openxmlformats.org/officeDocument/2006/relationships/slide" Target="slide7.xml"/><Relationship Id="rId22" Type="http://schemas.openxmlformats.org/officeDocument/2006/relationships/slide" Target="slide33.xml"/><Relationship Id="rId27" Type="http://schemas.openxmlformats.org/officeDocument/2006/relationships/slide" Target="slide31.xml"/><Relationship Id="rId30" Type="http://schemas.openxmlformats.org/officeDocument/2006/relationships/slide" Target="slide11.xml"/><Relationship Id="rId35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g"/><Relationship Id="rId13" Type="http://schemas.openxmlformats.org/officeDocument/2006/relationships/image" Target="../media/image115.jpg"/><Relationship Id="rId3" Type="http://schemas.openxmlformats.org/officeDocument/2006/relationships/image" Target="../media/image105.jpg"/><Relationship Id="rId7" Type="http://schemas.openxmlformats.org/officeDocument/2006/relationships/image" Target="../media/image109.jpg"/><Relationship Id="rId12" Type="http://schemas.openxmlformats.org/officeDocument/2006/relationships/image" Target="../media/image114.jpg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g"/><Relationship Id="rId11" Type="http://schemas.openxmlformats.org/officeDocument/2006/relationships/image" Target="../media/image113.jpg"/><Relationship Id="rId5" Type="http://schemas.openxmlformats.org/officeDocument/2006/relationships/image" Target="../media/image107.jpg"/><Relationship Id="rId10" Type="http://schemas.openxmlformats.org/officeDocument/2006/relationships/image" Target="../media/image112.jpg"/><Relationship Id="rId4" Type="http://schemas.openxmlformats.org/officeDocument/2006/relationships/image" Target="../media/image106.jpg"/><Relationship Id="rId9" Type="http://schemas.openxmlformats.org/officeDocument/2006/relationships/image" Target="../media/image111.jpg"/><Relationship Id="rId14" Type="http://schemas.openxmlformats.org/officeDocument/2006/relationships/slide" Target="slide3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g"/><Relationship Id="rId13" Type="http://schemas.openxmlformats.org/officeDocument/2006/relationships/image" Target="../media/image127.jpg"/><Relationship Id="rId3" Type="http://schemas.openxmlformats.org/officeDocument/2006/relationships/image" Target="../media/image117.jpg"/><Relationship Id="rId7" Type="http://schemas.openxmlformats.org/officeDocument/2006/relationships/image" Target="../media/image121.jpg"/><Relationship Id="rId12" Type="http://schemas.openxmlformats.org/officeDocument/2006/relationships/image" Target="../media/image126.jp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g"/><Relationship Id="rId11" Type="http://schemas.openxmlformats.org/officeDocument/2006/relationships/image" Target="../media/image125.jpg"/><Relationship Id="rId5" Type="http://schemas.openxmlformats.org/officeDocument/2006/relationships/image" Target="../media/image119.jpg"/><Relationship Id="rId10" Type="http://schemas.openxmlformats.org/officeDocument/2006/relationships/image" Target="../media/image124.jpg"/><Relationship Id="rId4" Type="http://schemas.openxmlformats.org/officeDocument/2006/relationships/image" Target="../media/image118.jpg"/><Relationship Id="rId9" Type="http://schemas.openxmlformats.org/officeDocument/2006/relationships/image" Target="../media/image123.jpg"/><Relationship Id="rId14" Type="http://schemas.openxmlformats.org/officeDocument/2006/relationships/slide" Target="slide3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g"/><Relationship Id="rId13" Type="http://schemas.openxmlformats.org/officeDocument/2006/relationships/image" Target="../media/image139.jpg"/><Relationship Id="rId3" Type="http://schemas.openxmlformats.org/officeDocument/2006/relationships/image" Target="../media/image129.jpg"/><Relationship Id="rId7" Type="http://schemas.openxmlformats.org/officeDocument/2006/relationships/image" Target="../media/image133.jpg"/><Relationship Id="rId12" Type="http://schemas.openxmlformats.org/officeDocument/2006/relationships/image" Target="../media/image138.jpg"/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jpg"/><Relationship Id="rId11" Type="http://schemas.openxmlformats.org/officeDocument/2006/relationships/image" Target="../media/image137.jpg"/><Relationship Id="rId5" Type="http://schemas.openxmlformats.org/officeDocument/2006/relationships/image" Target="../media/image131.jpg"/><Relationship Id="rId10" Type="http://schemas.openxmlformats.org/officeDocument/2006/relationships/image" Target="../media/image136.jpg"/><Relationship Id="rId4" Type="http://schemas.openxmlformats.org/officeDocument/2006/relationships/image" Target="../media/image130.jpg"/><Relationship Id="rId9" Type="http://schemas.openxmlformats.org/officeDocument/2006/relationships/image" Target="../media/image135.jpg"/><Relationship Id="rId14" Type="http://schemas.openxmlformats.org/officeDocument/2006/relationships/slide" Target="slide3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g"/><Relationship Id="rId13" Type="http://schemas.openxmlformats.org/officeDocument/2006/relationships/image" Target="../media/image151.jpg"/><Relationship Id="rId3" Type="http://schemas.openxmlformats.org/officeDocument/2006/relationships/image" Target="../media/image141.jpg"/><Relationship Id="rId7" Type="http://schemas.openxmlformats.org/officeDocument/2006/relationships/image" Target="../media/image145.jpg"/><Relationship Id="rId12" Type="http://schemas.openxmlformats.org/officeDocument/2006/relationships/image" Target="../media/image150.jpg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jpg"/><Relationship Id="rId11" Type="http://schemas.openxmlformats.org/officeDocument/2006/relationships/image" Target="../media/image149.jpg"/><Relationship Id="rId5" Type="http://schemas.openxmlformats.org/officeDocument/2006/relationships/image" Target="../media/image143.jpg"/><Relationship Id="rId10" Type="http://schemas.openxmlformats.org/officeDocument/2006/relationships/image" Target="../media/image148.jpg"/><Relationship Id="rId4" Type="http://schemas.openxmlformats.org/officeDocument/2006/relationships/image" Target="../media/image142.jpg"/><Relationship Id="rId9" Type="http://schemas.openxmlformats.org/officeDocument/2006/relationships/image" Target="../media/image147.jp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slide" Target="slide3.xml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18113D-DD68-482E-8472-6FD65C173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36" y="1340768"/>
            <a:ext cx="8229600" cy="1143000"/>
          </a:xfrm>
        </p:spPr>
        <p:txBody>
          <a:bodyPr>
            <a:noAutofit/>
          </a:bodyPr>
          <a:lstStyle/>
          <a:p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学習目標</a:t>
            </a:r>
            <a:b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『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重症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COVID-19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に対する呼吸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　全体像をチームで経験する</a:t>
            </a:r>
            <a: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』</a:t>
            </a:r>
            <a:br>
              <a:rPr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DD1F184-B83A-431C-B376-828E0B5F8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004" y="2705285"/>
            <a:ext cx="7385992" cy="39604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導入までに行うべきことを確認・実施する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導入の判断、適応・禁忌を理解する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 configuration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を決定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し、</a:t>
            </a:r>
            <a:b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安全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にカニュレーションと導入を行う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開始後に超肺保護換気を実施する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回路内圧・ガス圧のモニタリング結果を解釈</a:t>
            </a: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し、</a:t>
            </a:r>
            <a:b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回路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交換の必要性を判断する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離脱について判断する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3F252B-B9E0-4093-B4BC-8B65A0C80AD6}"/>
              </a:ext>
            </a:extLst>
          </p:cNvPr>
          <p:cNvSpPr/>
          <p:nvPr/>
        </p:nvSpPr>
        <p:spPr>
          <a:xfrm>
            <a:off x="2230654" y="188640"/>
            <a:ext cx="468269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新型コロナウイルス感染症対策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研修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5073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80490" y="1844824"/>
            <a:ext cx="6183021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dirty="0"/>
              <a:t>気管挿管はどこで実施しますか？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914400" lvl="1" indent="-514350">
              <a:buFont typeface="+mj-lt"/>
              <a:buAutoNum type="arabicPeriod"/>
            </a:pPr>
            <a:r>
              <a:rPr kumimoji="1" lang="en-US" altLang="ja-JP" sz="3200" dirty="0"/>
              <a:t>COVID-19 </a:t>
            </a:r>
            <a:r>
              <a:rPr kumimoji="1" lang="ja-JP" altLang="en-US" sz="3200" dirty="0"/>
              <a:t>専用病床</a:t>
            </a:r>
            <a:endParaRPr kumimoji="1"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en-US" altLang="ja-JP" sz="3200" dirty="0"/>
              <a:t>ICU</a:t>
            </a:r>
            <a:r>
              <a:rPr lang="ja-JP" altLang="en-US" sz="3200" dirty="0"/>
              <a:t>陰圧室</a:t>
            </a:r>
            <a:endParaRPr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その他</a:t>
            </a:r>
            <a:endParaRPr lang="en-US" altLang="ja-JP" sz="3200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643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1273" y="1844824"/>
            <a:ext cx="7481455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/>
              <a:t>意識清明、自発呼吸下（高流量</a:t>
            </a:r>
            <a:r>
              <a:rPr lang="en-US" altLang="ja-JP" dirty="0"/>
              <a:t>O2</a:t>
            </a:r>
            <a:r>
              <a:rPr lang="ja-JP" altLang="en-US" dirty="0"/>
              <a:t>投与）で</a:t>
            </a:r>
            <a:r>
              <a:rPr lang="en-US" altLang="ja-JP" dirty="0"/>
              <a:t>SpO2</a:t>
            </a:r>
            <a:r>
              <a:rPr lang="ja-JP" altLang="en-US" dirty="0"/>
              <a:t>≒</a:t>
            </a:r>
            <a:r>
              <a:rPr lang="en-US" altLang="ja-JP" dirty="0"/>
              <a:t>90</a:t>
            </a:r>
            <a:r>
              <a:rPr lang="ja-JP" altLang="en-US" dirty="0"/>
              <a:t>％、血圧が安定している場合、</a:t>
            </a:r>
            <a:r>
              <a:rPr lang="en-US" altLang="ja-JP" dirty="0"/>
              <a:t>CT</a:t>
            </a:r>
            <a:r>
              <a:rPr kumimoji="1" lang="ja-JP" altLang="en-US" dirty="0"/>
              <a:t>はどのタイミングで撮影しますか？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気管挿管前</a:t>
            </a:r>
            <a:endParaRPr kumimoji="1"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気管挿管後</a:t>
            </a:r>
            <a:endParaRPr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無理に撮らない</a:t>
            </a:r>
            <a:endParaRPr lang="en-US" altLang="ja-JP" sz="3200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38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63D86DC8-D7D9-45BC-92C5-F746487B8167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8BC7E5BE-E55D-43A8-A0EB-C252A15E5F6E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97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CD31563E-D49D-490A-A6D2-DAEAEB283A94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CDFF6609-D63B-4D10-B00E-472BEFD866B6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41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E9F64784-2A7E-4D6D-94D9-1B8AB590FE52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6B0159C4-4518-4976-8C38-C9E0658A83EB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06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084FB24A-5B55-4FA0-B433-7C13433AE28C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4BF4E8E6-70F1-463B-99EB-E8B0618796CB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243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7F5026D1-721F-4647-B2D0-DB64E3474C68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4C261231-FA72-4021-B60B-D988FC6EF5FF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332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E0ECDBFA-CAA0-4086-9D46-30C194F039F7}"/>
              </a:ext>
            </a:extLst>
          </p:cNvPr>
          <p:cNvSpPr txBox="1">
            <a:spLocks/>
          </p:cNvSpPr>
          <p:nvPr/>
        </p:nvSpPr>
        <p:spPr>
          <a:xfrm>
            <a:off x="457200" y="44625"/>
            <a:ext cx="8229600" cy="33637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400" dirty="0"/>
              <a:t>挿管前</a:t>
            </a:r>
            <a:r>
              <a:rPr lang="en-US" altLang="ja-JP" sz="2400" dirty="0"/>
              <a:t>Chest</a:t>
            </a:r>
            <a:r>
              <a:rPr lang="ja-JP" altLang="en-US" sz="2400" dirty="0"/>
              <a:t> </a:t>
            </a:r>
            <a:r>
              <a:rPr lang="en-US" altLang="ja-JP" sz="2400" dirty="0"/>
              <a:t>CT</a:t>
            </a:r>
            <a:r>
              <a:rPr lang="ja-JP" altLang="en-US" sz="2400" dirty="0"/>
              <a:t>：肺野条件</a:t>
            </a:r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BFA3F49C-5418-4148-9DC6-65D2B73C3844}"/>
              </a:ext>
            </a:extLst>
          </p:cNvPr>
          <p:cNvSpPr/>
          <p:nvPr/>
        </p:nvSpPr>
        <p:spPr>
          <a:xfrm>
            <a:off x="2987824" y="6477000"/>
            <a:ext cx="3744416" cy="3363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dirty="0">
                <a:solidFill>
                  <a:schemeClr val="tx1"/>
                </a:solidFill>
              </a:rPr>
              <a:t>Patient Info</a:t>
            </a:r>
            <a:endParaRPr kumimoji="1" lang="en-US" altLang="ja-JP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516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動脈血ガス</a:t>
            </a:r>
            <a:r>
              <a:rPr kumimoji="1" lang="en-US" altLang="ja-JP" dirty="0"/>
              <a:t>(</a:t>
            </a:r>
            <a:r>
              <a:rPr lang="ja-JP" altLang="en-US"/>
              <a:t>気管</a:t>
            </a:r>
            <a:r>
              <a:rPr kumimoji="1" lang="ja-JP" altLang="en-US"/>
              <a:t>挿管後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306688" y="1052736"/>
            <a:ext cx="1409328" cy="528945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ja-JP" dirty="0"/>
              <a:t>pH</a:t>
            </a:r>
          </a:p>
          <a:p>
            <a:pPr marL="0" indent="0">
              <a:buNone/>
            </a:pPr>
            <a:r>
              <a:rPr kumimoji="1" lang="en-US" altLang="ja-JP" dirty="0"/>
              <a:t>pCO</a:t>
            </a:r>
            <a:r>
              <a:rPr kumimoji="1" lang="en-US" altLang="ja-JP" baseline="-25000" dirty="0"/>
              <a:t>2</a:t>
            </a:r>
          </a:p>
          <a:p>
            <a:pPr marL="0" indent="0">
              <a:buNone/>
            </a:pPr>
            <a:r>
              <a:rPr lang="en-US" altLang="ja-JP" dirty="0"/>
              <a:t>pO</a:t>
            </a:r>
            <a:r>
              <a:rPr lang="en-US" altLang="ja-JP" baseline="-25000" dirty="0"/>
              <a:t>2</a:t>
            </a:r>
          </a:p>
          <a:p>
            <a:pPr marL="0" indent="0">
              <a:buNone/>
            </a:pPr>
            <a:r>
              <a:rPr kumimoji="1" lang="en-US" altLang="ja-JP" dirty="0"/>
              <a:t>HCO3</a:t>
            </a:r>
            <a:r>
              <a:rPr kumimoji="1" lang="en-US" altLang="ja-JP" baseline="30000" dirty="0"/>
              <a:t>-</a:t>
            </a:r>
          </a:p>
          <a:p>
            <a:pPr marL="0" indent="0">
              <a:buNone/>
            </a:pPr>
            <a:r>
              <a:rPr lang="en-US" altLang="ja-JP" dirty="0"/>
              <a:t>BE</a:t>
            </a:r>
          </a:p>
          <a:p>
            <a:pPr marL="0" indent="0">
              <a:buNone/>
            </a:pPr>
            <a:r>
              <a:rPr kumimoji="1" lang="en-US" altLang="ja-JP" dirty="0"/>
              <a:t>Hb</a:t>
            </a:r>
          </a:p>
          <a:p>
            <a:pPr marL="0" indent="0">
              <a:buNone/>
            </a:pPr>
            <a:r>
              <a:rPr kumimoji="1" lang="en-US" altLang="ja-JP" dirty="0"/>
              <a:t>SaO2</a:t>
            </a:r>
          </a:p>
          <a:p>
            <a:pPr marL="0" indent="0">
              <a:buNone/>
            </a:pPr>
            <a:r>
              <a:rPr lang="en-US" altLang="ja-JP" dirty="0"/>
              <a:t>CO-</a:t>
            </a:r>
            <a:r>
              <a:rPr lang="en-US" altLang="ja-JP" dirty="0" err="1"/>
              <a:t>Hb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/>
              <a:t>Na</a:t>
            </a:r>
          </a:p>
          <a:p>
            <a:pPr marL="0" indent="0">
              <a:buNone/>
            </a:pPr>
            <a:r>
              <a:rPr lang="en-US" altLang="ja-JP" dirty="0"/>
              <a:t>K</a:t>
            </a:r>
          </a:p>
          <a:p>
            <a:pPr marL="0" indent="0">
              <a:buNone/>
            </a:pPr>
            <a:r>
              <a:rPr lang="en-US" altLang="ja-JP" dirty="0"/>
              <a:t>Cl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Lac</a:t>
            </a:r>
          </a:p>
          <a:p>
            <a:pPr marL="0" indent="0">
              <a:buNone/>
            </a:pPr>
            <a:r>
              <a:rPr kumimoji="1" lang="en-US" altLang="ja-JP" dirty="0"/>
              <a:t>BS</a:t>
            </a:r>
          </a:p>
        </p:txBody>
      </p:sp>
      <p:sp>
        <p:nvSpPr>
          <p:cNvPr id="6" name="角丸四角形 5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7" name="コンテンツ プレースホルダー 4"/>
          <p:cNvSpPr txBox="1">
            <a:spLocks/>
          </p:cNvSpPr>
          <p:nvPr/>
        </p:nvSpPr>
        <p:spPr>
          <a:xfrm>
            <a:off x="4067944" y="1052736"/>
            <a:ext cx="1265312" cy="5289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7.28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38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110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-8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96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137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5.2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115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1.2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237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EBC7933-AE3C-4480-BB14-C4761E7652B8}"/>
              </a:ext>
            </a:extLst>
          </p:cNvPr>
          <p:cNvSpPr txBox="1"/>
          <p:nvPr/>
        </p:nvSpPr>
        <p:spPr>
          <a:xfrm>
            <a:off x="611560" y="1089472"/>
            <a:ext cx="2376264" cy="4524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FiO</a:t>
            </a:r>
            <a:r>
              <a:rPr lang="en-US" altLang="ja-JP" sz="2400" baseline="-25000" dirty="0"/>
              <a:t>2</a:t>
            </a:r>
            <a:r>
              <a:rPr lang="en-US" altLang="ja-JP" sz="2400" dirty="0"/>
              <a:t>	1.0</a:t>
            </a:r>
          </a:p>
          <a:p>
            <a:r>
              <a:rPr lang="en-US" altLang="ja-JP" sz="2400" dirty="0"/>
              <a:t>VCV   6mL/kg</a:t>
            </a:r>
          </a:p>
          <a:p>
            <a:r>
              <a:rPr lang="en-US" altLang="ja-JP" sz="2400" dirty="0"/>
              <a:t>PEEP 	10</a:t>
            </a:r>
          </a:p>
          <a:p>
            <a:r>
              <a:rPr lang="en-US" altLang="ja-JP" sz="2400" dirty="0"/>
              <a:t>F 	20</a:t>
            </a:r>
          </a:p>
          <a:p>
            <a:endParaRPr lang="en-US" altLang="ja-JP" sz="2400" dirty="0"/>
          </a:p>
          <a:p>
            <a:r>
              <a:rPr lang="en-US" altLang="ja-JP" sz="2400" dirty="0"/>
              <a:t>PIP 	29</a:t>
            </a:r>
          </a:p>
          <a:p>
            <a:r>
              <a:rPr lang="en-US" altLang="ja-JP" sz="2400" dirty="0" err="1"/>
              <a:t>Pplat</a:t>
            </a:r>
            <a:r>
              <a:rPr lang="en-US" altLang="ja-JP" sz="2400" dirty="0"/>
              <a:t> 	24</a:t>
            </a:r>
          </a:p>
          <a:p>
            <a:r>
              <a:rPr lang="ja-JP" altLang="en-US" sz="2400" dirty="0"/>
              <a:t>　　（</a:t>
            </a:r>
            <a:r>
              <a:rPr lang="en-US" altLang="ja-JP" sz="2400" dirty="0"/>
              <a:t>ΔP 14</a:t>
            </a:r>
            <a:r>
              <a:rPr lang="ja-JP" altLang="en-US" sz="2400" dirty="0"/>
              <a:t>）</a:t>
            </a:r>
            <a:endParaRPr lang="en-US" altLang="ja-JP" sz="2400" dirty="0"/>
          </a:p>
          <a:p>
            <a:endParaRPr lang="en-US" altLang="ja-JP" sz="2400" dirty="0"/>
          </a:p>
          <a:p>
            <a:r>
              <a:rPr lang="ja-JP" altLang="en-US" sz="2400"/>
              <a:t>ミダゾラム</a:t>
            </a:r>
            <a:endParaRPr lang="en-US" altLang="ja-JP" sz="2400" dirty="0"/>
          </a:p>
          <a:p>
            <a:r>
              <a:rPr lang="ja-JP" altLang="en-US" sz="2400"/>
              <a:t>フェンタニル</a:t>
            </a:r>
            <a:endParaRPr lang="en-US" altLang="ja-JP" sz="2400" dirty="0"/>
          </a:p>
          <a:p>
            <a:r>
              <a:rPr lang="ja-JP" altLang="en-US" sz="2400"/>
              <a:t>ロクロニウム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8062041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71339" y="1844824"/>
            <a:ext cx="6801323" cy="37444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ja-JP" dirty="0"/>
              <a:t>CV</a:t>
            </a:r>
            <a:r>
              <a:rPr kumimoji="1" lang="ja-JP" altLang="en-US" dirty="0"/>
              <a:t>カテーテルはどこから挿入しますか？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右内頸静脈</a:t>
            </a:r>
            <a:endParaRPr kumimoji="1"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左内頸静脈</a:t>
            </a:r>
            <a:endParaRPr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右鎖骨下静脈</a:t>
            </a:r>
            <a:endParaRPr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左鎖骨下静脈</a:t>
            </a:r>
            <a:endParaRPr lang="en-US" altLang="ja-JP" sz="32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その他　（例：</a:t>
            </a:r>
            <a:r>
              <a:rPr lang="en-US" altLang="ja-JP" sz="3200" dirty="0"/>
              <a:t>PICC</a:t>
            </a:r>
            <a:r>
              <a:rPr lang="ja-JP" altLang="en-US" sz="3200" dirty="0"/>
              <a:t>など）</a:t>
            </a:r>
            <a:endParaRPr lang="en-US" altLang="ja-JP" sz="3200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4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60</a:t>
            </a:r>
            <a:r>
              <a:rPr lang="ja-JP" altLang="en-US"/>
              <a:t>歳、女性</a:t>
            </a:r>
            <a:br>
              <a:rPr lang="en-US" altLang="ja-JP" dirty="0"/>
            </a:br>
            <a:r>
              <a:rPr lang="ja-JP" altLang="en-US"/>
              <a:t>ウイルス性肺炎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7D11BAC-DF4E-4855-A037-D1EAF5E6A6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6767" y="4077072"/>
            <a:ext cx="7070467" cy="1752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※</a:t>
            </a:r>
            <a:r>
              <a:rPr kumimoji="1" lang="ja-JP" altLang="en-US" dirty="0">
                <a:solidFill>
                  <a:srgbClr val="FF0000"/>
                </a:solidFill>
              </a:rPr>
              <a:t>本シナリオ</a:t>
            </a:r>
            <a:r>
              <a:rPr lang="ja-JP" altLang="en-US" dirty="0">
                <a:solidFill>
                  <a:srgbClr val="FF0000"/>
                </a:solidFill>
              </a:rPr>
              <a:t>は非</a:t>
            </a:r>
            <a:r>
              <a:rPr lang="en-US" altLang="ja-JP" dirty="0">
                <a:solidFill>
                  <a:srgbClr val="FF0000"/>
                </a:solidFill>
              </a:rPr>
              <a:t>COVID-19</a:t>
            </a:r>
            <a:r>
              <a:rPr kumimoji="1" lang="ja-JP" altLang="en-US" dirty="0">
                <a:solidFill>
                  <a:srgbClr val="FF0000"/>
                </a:solidFill>
              </a:rPr>
              <a:t>の</a:t>
            </a:r>
            <a:r>
              <a:rPr kumimoji="1" lang="en-US" altLang="ja-JP" dirty="0">
                <a:solidFill>
                  <a:srgbClr val="FF0000"/>
                </a:solidFill>
              </a:rPr>
              <a:t>ARDS</a:t>
            </a:r>
            <a:r>
              <a:rPr kumimoji="1" lang="ja-JP" altLang="en-US" dirty="0">
                <a:solidFill>
                  <a:srgbClr val="FF0000"/>
                </a:solidFill>
              </a:rPr>
              <a:t>患者データをもとに作成しています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28BA41-C17F-8F48-801E-B2E545564587}"/>
              </a:ext>
            </a:extLst>
          </p:cNvPr>
          <p:cNvSpPr/>
          <p:nvPr/>
        </p:nvSpPr>
        <p:spPr>
          <a:xfrm>
            <a:off x="2230654" y="188640"/>
            <a:ext cx="4682692" cy="3693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新型コロナウイルス感染症対策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研修</a:t>
            </a:r>
            <a:endParaRPr lang="en-US" altLang="ja-JP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6518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挿管後　胸部</a:t>
            </a:r>
            <a:r>
              <a:rPr lang="en-US" altLang="ja-JP" dirty="0"/>
              <a:t>X</a:t>
            </a:r>
            <a:r>
              <a:rPr lang="ja-JP" altLang="en-US"/>
              <a:t>線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E434812-161B-4A76-B431-C184DF7FD62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54" y="838584"/>
            <a:ext cx="7593091" cy="506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531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ICU</a:t>
            </a:r>
            <a:r>
              <a:rPr kumimoji="1" lang="ja-JP" altLang="en-US"/>
              <a:t>入室時の処置　まとめ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ja-JP" altLang="en-US"/>
              <a:t>経口気管挿管　</a:t>
            </a:r>
            <a:r>
              <a:rPr lang="en-US" altLang="ja-JP" dirty="0"/>
              <a:t>7.5mm</a:t>
            </a:r>
            <a:endParaRPr kumimoji="1" lang="en-US" altLang="ja-JP" dirty="0"/>
          </a:p>
          <a:p>
            <a:r>
              <a:rPr lang="ja-JP" altLang="en-US"/>
              <a:t>経鼻胃管</a:t>
            </a:r>
            <a:r>
              <a:rPr lang="en-US" altLang="ja-JP" dirty="0"/>
              <a:t>; </a:t>
            </a:r>
            <a:r>
              <a:rPr lang="ja-JP" altLang="en-US"/>
              <a:t>挿入　</a:t>
            </a:r>
            <a:endParaRPr lang="en-US" altLang="ja-JP" dirty="0"/>
          </a:p>
          <a:p>
            <a:r>
              <a:rPr lang="en-US" altLang="ja-JP" dirty="0"/>
              <a:t>3</a:t>
            </a:r>
            <a:r>
              <a:rPr lang="ja-JP" altLang="en-US"/>
              <a:t>ルーメン</a:t>
            </a:r>
            <a:r>
              <a:rPr lang="en-US" altLang="ja-JP" dirty="0"/>
              <a:t> CV</a:t>
            </a:r>
            <a:r>
              <a:rPr lang="ja-JP" altLang="en-US"/>
              <a:t>カテーテル</a:t>
            </a:r>
            <a:r>
              <a:rPr lang="en-US" altLang="ja-JP" dirty="0"/>
              <a:t>(</a:t>
            </a:r>
            <a:r>
              <a:rPr lang="ja-JP" altLang="en-US"/>
              <a:t>右内頸？　左内頸？</a:t>
            </a:r>
            <a:r>
              <a:rPr lang="en-US" altLang="ja-JP" dirty="0"/>
              <a:t>)</a:t>
            </a:r>
          </a:p>
          <a:p>
            <a:r>
              <a:rPr lang="ja-JP" altLang="en-US"/>
              <a:t>筋弛緩薬、鎮静薬、輸液負荷</a:t>
            </a:r>
            <a:r>
              <a:rPr lang="en-US" altLang="ja-JP" dirty="0"/>
              <a:t> </a:t>
            </a:r>
            <a:r>
              <a:rPr lang="en-US" altLang="ja-JP" dirty="0" err="1"/>
              <a:t>etc</a:t>
            </a:r>
            <a:endParaRPr lang="en-US" altLang="ja-JP" dirty="0"/>
          </a:p>
          <a:p>
            <a:r>
              <a:rPr lang="ja-JP" altLang="en-US"/>
              <a:t>末梢ライン　</a:t>
            </a:r>
            <a:r>
              <a:rPr lang="en-US" altLang="ja-JP" dirty="0"/>
              <a:t>2</a:t>
            </a:r>
            <a:r>
              <a:rPr lang="ja-JP" altLang="en-US"/>
              <a:t>本</a:t>
            </a:r>
            <a:endParaRPr lang="en-US" altLang="ja-JP" dirty="0"/>
          </a:p>
          <a:p>
            <a:r>
              <a:rPr lang="ja-JP" altLang="en-US"/>
              <a:t>橈骨動脈に、動脈圧ライン</a:t>
            </a:r>
            <a:endParaRPr lang="en-US" altLang="ja-JP" dirty="0"/>
          </a:p>
          <a:p>
            <a:r>
              <a:rPr lang="ja-JP" altLang="en-US"/>
              <a:t>尿道カテーテル：挿入</a:t>
            </a:r>
            <a:endParaRPr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674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4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62130" y="1844824"/>
            <a:ext cx="7219741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ja-JP" altLang="en-US" dirty="0"/>
              <a:t>抗菌薬投与は？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投与する</a:t>
            </a:r>
            <a:endParaRPr lang="en-US" altLang="ja-JP" sz="3200" dirty="0"/>
          </a:p>
          <a:p>
            <a:pPr marL="1314450" lvl="2" indent="-514350">
              <a:buFont typeface="+mj-ea"/>
              <a:buAutoNum type="circleNumDbPlain"/>
            </a:pPr>
            <a:r>
              <a:rPr lang="en-US" altLang="ja-JP" sz="2800" dirty="0"/>
              <a:t>MEPM</a:t>
            </a:r>
            <a:r>
              <a:rPr lang="ja-JP" altLang="en-US" sz="2800" dirty="0"/>
              <a:t>、</a:t>
            </a:r>
            <a:r>
              <a:rPr lang="en-US" altLang="ja-JP" sz="2800" dirty="0"/>
              <a:t>TAZ/PIPC</a:t>
            </a:r>
            <a:r>
              <a:rPr lang="ja-JP" altLang="en-US" sz="2800" dirty="0"/>
              <a:t>、</a:t>
            </a:r>
            <a:r>
              <a:rPr lang="en-US" altLang="ja-JP" sz="2800" dirty="0"/>
              <a:t>SBT/ABPC</a:t>
            </a:r>
            <a:r>
              <a:rPr lang="ja-JP" altLang="en-US" sz="2800" dirty="0"/>
              <a:t>、</a:t>
            </a:r>
            <a:r>
              <a:rPr lang="en-US" altLang="ja-JP" sz="2800" dirty="0"/>
              <a:t>CTRX </a:t>
            </a:r>
            <a:r>
              <a:rPr lang="en-US" altLang="ja-JP" sz="2800" dirty="0" err="1"/>
              <a:t>etc</a:t>
            </a:r>
            <a:endParaRPr lang="en-US" altLang="ja-JP" sz="2800" dirty="0"/>
          </a:p>
          <a:p>
            <a:pPr marL="1314450" lvl="2" indent="-514350">
              <a:buFont typeface="+mj-ea"/>
              <a:buAutoNum type="circleNumDbPlain"/>
            </a:pPr>
            <a:r>
              <a:rPr lang="ja-JP" altLang="en-US" sz="2800" dirty="0"/>
              <a:t>非定型カバー：</a:t>
            </a:r>
            <a:r>
              <a:rPr lang="en-US" altLang="ja-JP" sz="2800" dirty="0"/>
              <a:t>AZM</a:t>
            </a:r>
            <a:r>
              <a:rPr lang="ja-JP" altLang="en-US" sz="2800" dirty="0"/>
              <a:t>、</a:t>
            </a:r>
            <a:r>
              <a:rPr lang="en-US" altLang="ja-JP" sz="2800" dirty="0"/>
              <a:t>LVFX</a:t>
            </a:r>
          </a:p>
          <a:p>
            <a:pPr marL="1314450" lvl="2" indent="-514350">
              <a:buFont typeface="+mj-ea"/>
              <a:buAutoNum type="circleNumDbPlain"/>
            </a:pPr>
            <a:r>
              <a:rPr lang="ja-JP" altLang="en-US" sz="2800" dirty="0"/>
              <a:t>抗</a:t>
            </a:r>
            <a:r>
              <a:rPr lang="en-US" altLang="ja-JP" sz="2800" dirty="0"/>
              <a:t>MRSA</a:t>
            </a:r>
            <a:r>
              <a:rPr lang="ja-JP" altLang="en-US" sz="2800" dirty="0"/>
              <a:t>：</a:t>
            </a:r>
            <a:r>
              <a:rPr lang="en-US" altLang="ja-JP" sz="2800" dirty="0"/>
              <a:t>VCM</a:t>
            </a:r>
            <a:r>
              <a:rPr lang="ja-JP" altLang="en-US" sz="2800" dirty="0"/>
              <a:t>、</a:t>
            </a:r>
            <a:r>
              <a:rPr lang="en-US" altLang="ja-JP" sz="2800" dirty="0"/>
              <a:t>LZD</a:t>
            </a:r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3200" dirty="0"/>
              <a:t>投与しない</a:t>
            </a:r>
            <a:endParaRPr lang="en-US" altLang="ja-JP" sz="3200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/>
              <a:t>　</a:t>
            </a:r>
            <a:r>
              <a:rPr lang="en-US" altLang="ja-JP" dirty="0"/>
              <a:t>Question 5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71600" y="1589298"/>
            <a:ext cx="7715200" cy="4359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/>
              <a:t>COVID-19</a:t>
            </a:r>
            <a:r>
              <a:rPr lang="ja-JP" altLang="en-US" dirty="0"/>
              <a:t>に対する治療</a:t>
            </a:r>
            <a:r>
              <a:rPr kumimoji="1" lang="ja-JP" altLang="en-US" dirty="0"/>
              <a:t>は？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表 6">
            <a:extLst>
              <a:ext uri="{FF2B5EF4-FFF2-40B4-BE49-F238E27FC236}">
                <a16:creationId xmlns:a16="http://schemas.microsoft.com/office/drawing/2014/main" id="{B278466F-BE04-4787-9A8B-9B1944C57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080736"/>
              </p:ext>
            </p:extLst>
          </p:nvPr>
        </p:nvGraphicFramePr>
        <p:xfrm>
          <a:off x="573024" y="2420888"/>
          <a:ext cx="8113776" cy="3334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568">
                  <a:extLst>
                    <a:ext uri="{9D8B030D-6E8A-4147-A177-3AD203B41FA5}">
                      <a16:colId xmlns:a16="http://schemas.microsoft.com/office/drawing/2014/main" val="12754364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81982405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751141395"/>
                    </a:ext>
                  </a:extLst>
                </a:gridCol>
                <a:gridCol w="2818656">
                  <a:extLst>
                    <a:ext uri="{9D8B030D-6E8A-4147-A177-3AD203B41FA5}">
                      <a16:colId xmlns:a16="http://schemas.microsoft.com/office/drawing/2014/main" val="3273867646"/>
                    </a:ext>
                  </a:extLst>
                </a:gridCol>
              </a:tblGrid>
              <a:tr h="462686">
                <a:tc>
                  <a:txBody>
                    <a:bodyPr/>
                    <a:lstStyle/>
                    <a:p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一般名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販売名（先発品）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薬　効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3050209613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1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レムデシビル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ベクルリー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抗ウィルス薬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2050174944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2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ファビピラビル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アビガン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抗ウィルス薬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2793937460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3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デキサメサゾン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デカドロン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ステロイド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2731072594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4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シクレソニド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オルベスコ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吸入ステロイド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734723110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5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ナファモスタット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フサン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蛋白分解酵素阻害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2804291623"/>
                  </a:ext>
                </a:extLst>
              </a:tr>
              <a:tr h="462686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6</a:t>
                      </a:r>
                      <a:endParaRPr kumimoji="1" lang="ja-JP" altLang="en-US" sz="2400" dirty="0"/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トシリズマブ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アクテムラ</a:t>
                      </a:r>
                    </a:p>
                  </a:txBody>
                  <a:tcPr marL="121706" marR="121706" marT="55321" marB="55321"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リウマチ薬</a:t>
                      </a:r>
                    </a:p>
                  </a:txBody>
                  <a:tcPr marL="121706" marR="121706" marT="55321" marB="55321"/>
                </a:tc>
                <a:extLst>
                  <a:ext uri="{0D108BD9-81ED-4DB2-BD59-A6C34878D82A}">
                    <a16:rowId xmlns:a16="http://schemas.microsoft.com/office/drawing/2014/main" val="1556264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327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pPr algn="l"/>
            <a:r>
              <a:rPr lang="ja-JP" altLang="en-US" dirty="0"/>
              <a:t>　</a:t>
            </a:r>
            <a:r>
              <a:rPr lang="en-US" altLang="ja-JP" dirty="0"/>
              <a:t>Question 6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71600" y="1589298"/>
            <a:ext cx="7715200" cy="4359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/>
              <a:t>COVID-19</a:t>
            </a:r>
            <a:r>
              <a:rPr lang="ja-JP" altLang="en-US" dirty="0"/>
              <a:t>に対する抗凝固療法</a:t>
            </a:r>
            <a:r>
              <a:rPr kumimoji="1" lang="ja-JP" altLang="en-US" dirty="0"/>
              <a:t>は？</a:t>
            </a:r>
            <a:endParaRPr kumimoji="1"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dirty="0"/>
              <a:t>ヘパリン　</a:t>
            </a:r>
            <a:r>
              <a:rPr kumimoji="1" lang="en-US" altLang="ja-JP" dirty="0"/>
              <a:t>APTT 1.5-2</a:t>
            </a:r>
            <a:r>
              <a:rPr kumimoji="1" lang="ja-JP" altLang="en-US" dirty="0"/>
              <a:t>倍にコントロール</a:t>
            </a:r>
            <a:endParaRPr kumimoji="1"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ja-JP" altLang="en-US" dirty="0"/>
              <a:t>ヘパリン　</a:t>
            </a:r>
            <a:r>
              <a:rPr lang="en-US" altLang="ja-JP" dirty="0"/>
              <a:t>DVT</a:t>
            </a:r>
            <a:r>
              <a:rPr lang="ja-JP" altLang="en-US" dirty="0"/>
              <a:t>予防ぐらい</a:t>
            </a:r>
            <a:endParaRPr kumimoji="1" lang="en-US" altLang="ja-JP" dirty="0"/>
          </a:p>
          <a:p>
            <a:pPr marL="514350" indent="-514350">
              <a:buFont typeface="+mj-lt"/>
              <a:buAutoNum type="arabicPeriod"/>
            </a:pPr>
            <a:r>
              <a:rPr lang="ja-JP" altLang="en-US" dirty="0"/>
              <a:t>フサン</a:t>
            </a: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dirty="0"/>
              <a:t>しない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922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7158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ICU</a:t>
            </a:r>
            <a:r>
              <a:rPr kumimoji="1" lang="ja-JP" altLang="en-US"/>
              <a:t>入院時の治療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181"/>
            <a:ext cx="8229600" cy="492514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ja-JP" altLang="en-US"/>
              <a:t>呼吸器</a:t>
            </a:r>
            <a:r>
              <a:rPr kumimoji="1" lang="en-US" altLang="ja-JP" dirty="0"/>
              <a:t>: AC/PC  </a:t>
            </a:r>
            <a:r>
              <a:rPr lang="en-US" altLang="ja-JP" dirty="0"/>
              <a:t>ΔP 14, FiO</a:t>
            </a:r>
            <a:r>
              <a:rPr lang="en-US" altLang="ja-JP" baseline="-25000" dirty="0"/>
              <a:t>2</a:t>
            </a:r>
            <a:r>
              <a:rPr lang="en-US" altLang="ja-JP" dirty="0"/>
              <a:t> 0.6</a:t>
            </a:r>
            <a:r>
              <a:rPr lang="ja-JP" altLang="en-US" dirty="0"/>
              <a:t>，</a:t>
            </a:r>
            <a:r>
              <a:rPr kumimoji="1" lang="en-US" altLang="ja-JP" dirty="0"/>
              <a:t>PEEP 10, f </a:t>
            </a:r>
            <a:r>
              <a:rPr lang="en-US" altLang="ja-JP" dirty="0"/>
              <a:t>25</a:t>
            </a:r>
            <a:endParaRPr kumimoji="1"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鎮静</a:t>
            </a:r>
            <a:r>
              <a:rPr lang="en-US" altLang="ja-JP" dirty="0"/>
              <a:t>: </a:t>
            </a:r>
            <a:r>
              <a:rPr lang="ja-JP" altLang="en-US"/>
              <a:t>ミダゾラム</a:t>
            </a:r>
            <a:r>
              <a:rPr lang="en-US" altLang="ja-JP" dirty="0"/>
              <a:t>/</a:t>
            </a:r>
            <a:r>
              <a:rPr lang="ja-JP" altLang="en-US"/>
              <a:t>フェンタニル</a:t>
            </a:r>
            <a:r>
              <a:rPr lang="en-US" altLang="ja-JP" dirty="0"/>
              <a:t>/</a:t>
            </a:r>
            <a:r>
              <a:rPr lang="ja-JP" altLang="en-US"/>
              <a:t>ロクロニウム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循環作動薬</a:t>
            </a:r>
            <a:r>
              <a:rPr lang="en-US" altLang="ja-JP" dirty="0"/>
              <a:t>: </a:t>
            </a:r>
            <a:r>
              <a:rPr lang="ja-JP" altLang="en-US"/>
              <a:t>ノルアドレナリン</a:t>
            </a:r>
            <a:r>
              <a:rPr lang="en-US" altLang="ja-JP" dirty="0"/>
              <a:t> 0.1mcg/kg/min, </a:t>
            </a:r>
          </a:p>
          <a:p>
            <a:pPr>
              <a:lnSpc>
                <a:spcPct val="110000"/>
              </a:lnSpc>
            </a:pPr>
            <a:r>
              <a:rPr lang="ja-JP" altLang="en-US"/>
              <a:t>抗菌薬：</a:t>
            </a:r>
            <a:r>
              <a:rPr kumimoji="1" lang="en-US" altLang="ja-JP" dirty="0"/>
              <a:t> </a:t>
            </a:r>
            <a:r>
              <a:rPr kumimoji="1" lang="ja-JP" altLang="en-US"/>
              <a:t>必要に応じて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kumimoji="1" lang="en-US" altLang="ja-JP" dirty="0"/>
              <a:t>COVID</a:t>
            </a:r>
            <a:r>
              <a:rPr kumimoji="1" lang="ja-JP" altLang="en-US"/>
              <a:t>治療薬：施設ごとの基準で</a:t>
            </a:r>
            <a:endParaRPr kumimoji="1"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抗凝固薬</a:t>
            </a:r>
            <a:r>
              <a:rPr lang="en-US" altLang="ja-JP" dirty="0"/>
              <a:t>: </a:t>
            </a:r>
            <a:r>
              <a:rPr lang="ja-JP" altLang="en-US"/>
              <a:t>ヘパリン化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kumimoji="1" lang="ja-JP" altLang="en-US"/>
              <a:t>ストレス潰瘍予防</a:t>
            </a:r>
            <a:r>
              <a:rPr kumimoji="1" lang="en-US" altLang="ja-JP" dirty="0"/>
              <a:t>: PPI</a:t>
            </a:r>
          </a:p>
          <a:p>
            <a:pPr>
              <a:lnSpc>
                <a:spcPct val="110000"/>
              </a:lnSpc>
            </a:pPr>
            <a:r>
              <a:rPr lang="ja-JP" altLang="en-US"/>
              <a:t>経腸栄養：まだ</a:t>
            </a:r>
            <a:endParaRPr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3024720" y="6309320"/>
            <a:ext cx="3094559" cy="43204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111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896603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7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67035" y="1556792"/>
            <a:ext cx="7565137" cy="4176464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2800" dirty="0"/>
              <a:t>本症例で腹臥位換気をやりますか？</a:t>
            </a:r>
            <a:endParaRPr lang="en-US" altLang="ja-JP" sz="2800" dirty="0"/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800" dirty="0"/>
              <a:t>　　</a:t>
            </a:r>
            <a:r>
              <a:rPr kumimoji="1" lang="en-US" altLang="ja-JP" sz="2800" dirty="0"/>
              <a:t>1</a:t>
            </a:r>
            <a:r>
              <a:rPr kumimoji="1" lang="ja-JP" altLang="en-US" sz="2800" dirty="0"/>
              <a:t>．やる</a:t>
            </a:r>
            <a:r>
              <a:rPr lang="ja-JP" altLang="en-US" sz="2800" dirty="0"/>
              <a:t>　　</a:t>
            </a:r>
            <a:r>
              <a:rPr lang="en-US" altLang="ja-JP" sz="2800" dirty="0"/>
              <a:t>2</a:t>
            </a:r>
            <a:r>
              <a:rPr lang="ja-JP" altLang="en-US" sz="2800" dirty="0"/>
              <a:t>．</a:t>
            </a:r>
            <a:r>
              <a:rPr kumimoji="1" lang="ja-JP" altLang="en-US" sz="2800" dirty="0"/>
              <a:t>やらない</a:t>
            </a:r>
            <a:endParaRPr kumimoji="1" lang="en-US" altLang="ja-JP" sz="2800" dirty="0"/>
          </a:p>
          <a:p>
            <a:pPr>
              <a:lnSpc>
                <a:spcPct val="120000"/>
              </a:lnSpc>
            </a:pPr>
            <a:r>
              <a:rPr kumimoji="1" lang="ja-JP" altLang="en-US" sz="2800" dirty="0"/>
              <a:t>腹臥位換気の時間帯は？</a:t>
            </a:r>
            <a:endParaRPr lang="en-US" altLang="ja-JP" sz="2800" dirty="0"/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800" dirty="0"/>
              <a:t>　　</a:t>
            </a:r>
            <a:r>
              <a:rPr lang="en-US" altLang="ja-JP" sz="2800" dirty="0"/>
              <a:t>1</a:t>
            </a:r>
            <a:r>
              <a:rPr lang="ja-JP" altLang="en-US" sz="2800" dirty="0"/>
              <a:t>．日中のみ</a:t>
            </a:r>
            <a:r>
              <a:rPr lang="en-US" altLang="ja-JP" sz="2800" dirty="0"/>
              <a:t>4</a:t>
            </a:r>
            <a:r>
              <a:rPr lang="ja-JP" altLang="en-US" sz="2800" dirty="0"/>
              <a:t>～</a:t>
            </a:r>
            <a:r>
              <a:rPr lang="en-US" altLang="ja-JP" sz="2800" dirty="0"/>
              <a:t>8h</a:t>
            </a:r>
            <a:r>
              <a:rPr lang="ja-JP" altLang="en-US" sz="2800" dirty="0"/>
              <a:t>　　</a:t>
            </a:r>
            <a:r>
              <a:rPr lang="en-US" altLang="ja-JP" sz="2800" dirty="0"/>
              <a:t>2</a:t>
            </a:r>
            <a:r>
              <a:rPr lang="ja-JP" altLang="en-US" sz="2800" dirty="0"/>
              <a:t>．準夜～深夜勤　</a:t>
            </a:r>
            <a:r>
              <a:rPr lang="en-US" altLang="ja-JP" sz="2800" dirty="0"/>
              <a:t>16h</a:t>
            </a:r>
          </a:p>
          <a:p>
            <a:pPr>
              <a:lnSpc>
                <a:spcPct val="120000"/>
              </a:lnSpc>
            </a:pPr>
            <a:r>
              <a:rPr kumimoji="1" lang="ja-JP" altLang="en-US" sz="2800" dirty="0"/>
              <a:t>腹臥位換気実施人員数は？</a:t>
            </a:r>
            <a:endParaRPr lang="en-US" altLang="ja-JP" sz="2800" dirty="0"/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800" dirty="0"/>
              <a:t>　　</a:t>
            </a:r>
            <a:r>
              <a:rPr lang="en-US" altLang="ja-JP" sz="2800" dirty="0"/>
              <a:t>a</a:t>
            </a:r>
            <a:r>
              <a:rPr lang="ja-JP" altLang="en-US" sz="2800" dirty="0"/>
              <a:t>．</a:t>
            </a:r>
            <a:r>
              <a:rPr lang="en-US" altLang="ja-JP" sz="2800" dirty="0"/>
              <a:t>3</a:t>
            </a:r>
            <a:r>
              <a:rPr lang="ja-JP" altLang="en-US" sz="2800" dirty="0"/>
              <a:t>人   </a:t>
            </a:r>
            <a:r>
              <a:rPr lang="en-US" altLang="ja-JP" sz="2800" dirty="0"/>
              <a:t>b. </a:t>
            </a:r>
            <a:r>
              <a:rPr kumimoji="1" lang="en-US" altLang="ja-JP" sz="2800" dirty="0"/>
              <a:t>4</a:t>
            </a:r>
            <a:r>
              <a:rPr kumimoji="1" lang="ja-JP" altLang="en-US" sz="2800" dirty="0"/>
              <a:t>人</a:t>
            </a:r>
            <a:r>
              <a:rPr lang="en-US" altLang="ja-JP" sz="2800" dirty="0"/>
              <a:t>   c. 5</a:t>
            </a:r>
            <a:r>
              <a:rPr lang="ja-JP" altLang="en-US" sz="2800" dirty="0"/>
              <a:t>人</a:t>
            </a:r>
            <a:r>
              <a:rPr lang="en-US" altLang="ja-JP" sz="2800" dirty="0"/>
              <a:t>   d. </a:t>
            </a:r>
            <a:r>
              <a:rPr lang="ja-JP" altLang="en-US" sz="2800" dirty="0"/>
              <a:t>その他</a:t>
            </a:r>
            <a:endParaRPr lang="en-US" altLang="ja-JP" sz="2800" dirty="0"/>
          </a:p>
          <a:p>
            <a:pPr marL="914400" lvl="1" indent="-514350">
              <a:lnSpc>
                <a:spcPct val="120000"/>
              </a:lnSpc>
              <a:buFont typeface="+mj-lt"/>
              <a:buAutoNum type="arabicPeriod"/>
            </a:pPr>
            <a:endParaRPr kumimoji="1" lang="en-US" altLang="ja-JP" dirty="0"/>
          </a:p>
          <a:p>
            <a:pPr marL="0" indent="0">
              <a:lnSpc>
                <a:spcPct val="120000"/>
              </a:lnSpc>
              <a:buNone/>
            </a:pPr>
            <a:endParaRPr lang="en-US" altLang="ja-JP" sz="2800" dirty="0"/>
          </a:p>
          <a:p>
            <a:pPr marL="914400" lvl="1" indent="-514350">
              <a:lnSpc>
                <a:spcPct val="120000"/>
              </a:lnSpc>
              <a:buFont typeface="+mj-lt"/>
              <a:buAutoNum type="arabicPeriod"/>
            </a:pPr>
            <a:endParaRPr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45693"/>
            <a:ext cx="3744416" cy="6236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432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6FA8599-6974-4BC0-AF66-DA20386B9C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8000" dirty="0"/>
              <a:t>ICU Day 2</a:t>
            </a:r>
            <a:endParaRPr kumimoji="1" lang="ja-JP" altLang="en-US" sz="8000" dirty="0"/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EDAAF29F-44CB-4E4C-AACF-C19A037579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角丸四角形 4">
            <a:hlinkClick r:id="rId2" action="ppaction://hlinksldjump"/>
            <a:extLst>
              <a:ext uri="{FF2B5EF4-FFF2-40B4-BE49-F238E27FC236}">
                <a16:creationId xmlns:a16="http://schemas.microsoft.com/office/drawing/2014/main" id="{1B995354-0A89-42B2-841C-981CF2AF96ED}"/>
              </a:ext>
            </a:extLst>
          </p:cNvPr>
          <p:cNvSpPr/>
          <p:nvPr/>
        </p:nvSpPr>
        <p:spPr>
          <a:xfrm>
            <a:off x="3024720" y="6309320"/>
            <a:ext cx="3094559" cy="43204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176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71587"/>
            <a:ext cx="8229600" cy="1143000"/>
          </a:xfrm>
        </p:spPr>
        <p:txBody>
          <a:bodyPr>
            <a:normAutofit/>
          </a:bodyPr>
          <a:lstStyle/>
          <a:p>
            <a:r>
              <a:rPr kumimoji="1" lang="ja-JP" altLang="en-US"/>
              <a:t>治療</a:t>
            </a:r>
            <a:r>
              <a:rPr lang="ja-JP" altLang="en-US"/>
              <a:t> </a:t>
            </a:r>
            <a:r>
              <a:rPr lang="en-US" altLang="ja-JP" dirty="0"/>
              <a:t>Day</a:t>
            </a:r>
            <a:r>
              <a:rPr lang="ja-JP" altLang="en-US"/>
              <a:t> </a:t>
            </a:r>
            <a:r>
              <a:rPr lang="en-US" altLang="ja-JP" dirty="0"/>
              <a:t>2, </a:t>
            </a:r>
            <a:r>
              <a:rPr lang="ja-JP" altLang="en-US"/>
              <a:t>体重</a:t>
            </a:r>
            <a:r>
              <a:rPr lang="en-US" altLang="ja-JP" dirty="0"/>
              <a:t> +5kg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181"/>
            <a:ext cx="8229600" cy="4925144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ja-JP" altLang="en-US"/>
              <a:t>呼吸器</a:t>
            </a:r>
            <a:r>
              <a:rPr lang="en-US" altLang="ja-JP" dirty="0"/>
              <a:t>: AC/PC  ΔP 14, FiO</a:t>
            </a:r>
            <a:r>
              <a:rPr lang="en-US" altLang="ja-JP" baseline="-25000" dirty="0"/>
              <a:t>2</a:t>
            </a:r>
            <a:r>
              <a:rPr lang="en-US" altLang="ja-JP" dirty="0"/>
              <a:t> </a:t>
            </a:r>
            <a:r>
              <a:rPr lang="en-US" altLang="ja-JP" dirty="0">
                <a:solidFill>
                  <a:srgbClr val="FF0000"/>
                </a:solidFill>
              </a:rPr>
              <a:t>0.8</a:t>
            </a:r>
            <a:r>
              <a:rPr lang="ja-JP" altLang="en-US" dirty="0"/>
              <a:t>，</a:t>
            </a:r>
            <a:r>
              <a:rPr lang="en-US" altLang="ja-JP" dirty="0"/>
              <a:t>PEEP </a:t>
            </a:r>
            <a:r>
              <a:rPr lang="en-US" altLang="ja-JP" dirty="0">
                <a:solidFill>
                  <a:srgbClr val="FF0000"/>
                </a:solidFill>
              </a:rPr>
              <a:t>15</a:t>
            </a:r>
            <a:r>
              <a:rPr lang="en-US" altLang="ja-JP" dirty="0"/>
              <a:t>, f </a:t>
            </a:r>
            <a:r>
              <a:rPr lang="en-US" altLang="ja-JP" dirty="0">
                <a:solidFill>
                  <a:srgbClr val="FF0000"/>
                </a:solidFill>
              </a:rPr>
              <a:t>25</a:t>
            </a:r>
          </a:p>
          <a:p>
            <a:pPr>
              <a:lnSpc>
                <a:spcPct val="110000"/>
              </a:lnSpc>
            </a:pPr>
            <a:r>
              <a:rPr lang="ja-JP" altLang="en-US"/>
              <a:t>沈静</a:t>
            </a:r>
            <a:r>
              <a:rPr lang="en-US" altLang="ja-JP" dirty="0"/>
              <a:t>: </a:t>
            </a:r>
            <a:r>
              <a:rPr lang="ja-JP" altLang="en-US"/>
              <a:t>ミダゾラム</a:t>
            </a:r>
            <a:r>
              <a:rPr lang="en-US" altLang="ja-JP" dirty="0"/>
              <a:t>/</a:t>
            </a:r>
            <a:r>
              <a:rPr lang="ja-JP" altLang="en-US"/>
              <a:t>フェンタニル</a:t>
            </a:r>
            <a:r>
              <a:rPr lang="en-US" altLang="ja-JP" dirty="0"/>
              <a:t>/</a:t>
            </a:r>
            <a:r>
              <a:rPr lang="ja-JP" altLang="en-US"/>
              <a:t>ロクロニウム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循環作動薬</a:t>
            </a:r>
            <a:r>
              <a:rPr lang="en-US" altLang="ja-JP" dirty="0"/>
              <a:t>: </a:t>
            </a:r>
            <a:r>
              <a:rPr lang="ja-JP" altLang="en-US"/>
              <a:t>ノルアドレナリン</a:t>
            </a:r>
            <a:r>
              <a:rPr lang="en-US" altLang="ja-JP" dirty="0"/>
              <a:t> </a:t>
            </a:r>
            <a:r>
              <a:rPr lang="en-US" altLang="ja-JP" dirty="0">
                <a:solidFill>
                  <a:srgbClr val="FF0000"/>
                </a:solidFill>
              </a:rPr>
              <a:t>0.2</a:t>
            </a:r>
            <a:r>
              <a:rPr lang="en-US" altLang="ja-JP" dirty="0"/>
              <a:t>mcg/kg/min</a:t>
            </a:r>
          </a:p>
          <a:p>
            <a:pPr>
              <a:lnSpc>
                <a:spcPct val="110000"/>
              </a:lnSpc>
            </a:pPr>
            <a:r>
              <a:rPr lang="ja-JP" altLang="en-US"/>
              <a:t>抗菌薬</a:t>
            </a:r>
            <a:r>
              <a:rPr lang="en-US" altLang="ja-JP" dirty="0"/>
              <a:t>: </a:t>
            </a:r>
            <a:r>
              <a:rPr lang="ja-JP" altLang="en-US"/>
              <a:t>必要に応じて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lang="en-US" altLang="ja-JP" dirty="0"/>
              <a:t>COVID</a:t>
            </a:r>
            <a:r>
              <a:rPr lang="ja-JP" altLang="en-US"/>
              <a:t>治療薬：施設ごとの基準で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抗凝固薬</a:t>
            </a:r>
            <a:r>
              <a:rPr lang="en-US" altLang="ja-JP" dirty="0"/>
              <a:t>: </a:t>
            </a:r>
            <a:r>
              <a:rPr lang="ja-JP" altLang="en-US"/>
              <a:t>ヘパリン化</a:t>
            </a:r>
            <a:endParaRPr lang="en-US" altLang="ja-JP" dirty="0"/>
          </a:p>
          <a:p>
            <a:pPr>
              <a:lnSpc>
                <a:spcPct val="110000"/>
              </a:lnSpc>
            </a:pPr>
            <a:r>
              <a:rPr lang="ja-JP" altLang="en-US"/>
              <a:t>ストレス潰瘍予防</a:t>
            </a:r>
            <a:r>
              <a:rPr lang="en-US" altLang="ja-JP" dirty="0"/>
              <a:t>: PPI</a:t>
            </a:r>
          </a:p>
          <a:p>
            <a:pPr>
              <a:lnSpc>
                <a:spcPct val="110000"/>
              </a:lnSpc>
            </a:pPr>
            <a:r>
              <a:rPr kumimoji="1" lang="ja-JP" altLang="en-US"/>
              <a:t>経腸栄養：まだ投与せず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3024720" y="6309320"/>
            <a:ext cx="3094559" cy="43204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11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動脈血ガス</a:t>
            </a:r>
            <a:r>
              <a:rPr kumimoji="1" lang="en-US" altLang="ja-JP" dirty="0"/>
              <a:t> Day2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450704" y="1052736"/>
            <a:ext cx="1409328" cy="528945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ja-JP" dirty="0"/>
              <a:t>pH</a:t>
            </a:r>
          </a:p>
          <a:p>
            <a:pPr marL="0" indent="0">
              <a:buNone/>
            </a:pPr>
            <a:r>
              <a:rPr kumimoji="1" lang="en-US" altLang="ja-JP" dirty="0"/>
              <a:t>pCO</a:t>
            </a:r>
            <a:r>
              <a:rPr kumimoji="1" lang="en-US" altLang="ja-JP" baseline="-25000" dirty="0"/>
              <a:t>2</a:t>
            </a:r>
          </a:p>
          <a:p>
            <a:pPr marL="0" indent="0">
              <a:buNone/>
            </a:pPr>
            <a:r>
              <a:rPr lang="en-US" altLang="ja-JP" dirty="0"/>
              <a:t>pO</a:t>
            </a:r>
            <a:r>
              <a:rPr lang="en-US" altLang="ja-JP" baseline="-25000" dirty="0"/>
              <a:t>2</a:t>
            </a:r>
          </a:p>
          <a:p>
            <a:pPr marL="0" indent="0">
              <a:buNone/>
            </a:pPr>
            <a:r>
              <a:rPr kumimoji="1" lang="en-US" altLang="ja-JP" dirty="0"/>
              <a:t>HCO3</a:t>
            </a:r>
            <a:r>
              <a:rPr kumimoji="1" lang="en-US" altLang="ja-JP" baseline="30000" dirty="0"/>
              <a:t>-</a:t>
            </a:r>
          </a:p>
          <a:p>
            <a:pPr marL="0" indent="0">
              <a:buNone/>
            </a:pPr>
            <a:r>
              <a:rPr lang="en-US" altLang="ja-JP" dirty="0"/>
              <a:t>BE</a:t>
            </a:r>
          </a:p>
          <a:p>
            <a:pPr marL="0" indent="0">
              <a:buNone/>
            </a:pPr>
            <a:r>
              <a:rPr kumimoji="1" lang="en-US" altLang="ja-JP" dirty="0"/>
              <a:t>Hb</a:t>
            </a:r>
          </a:p>
          <a:p>
            <a:pPr marL="0" indent="0">
              <a:buNone/>
            </a:pPr>
            <a:r>
              <a:rPr kumimoji="1" lang="en-US" altLang="ja-JP" dirty="0"/>
              <a:t>SaO</a:t>
            </a:r>
            <a:r>
              <a:rPr lang="en-US" altLang="ja-JP" baseline="-25000" dirty="0"/>
              <a:t>2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CO-</a:t>
            </a:r>
            <a:r>
              <a:rPr lang="en-US" altLang="ja-JP" dirty="0" err="1"/>
              <a:t>Hb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/>
              <a:t>Na</a:t>
            </a:r>
          </a:p>
          <a:p>
            <a:pPr marL="0" indent="0">
              <a:buNone/>
            </a:pPr>
            <a:r>
              <a:rPr lang="en-US" altLang="ja-JP" dirty="0"/>
              <a:t>K</a:t>
            </a:r>
          </a:p>
          <a:p>
            <a:pPr marL="0" indent="0">
              <a:buNone/>
            </a:pPr>
            <a:r>
              <a:rPr lang="en-US" altLang="ja-JP" dirty="0"/>
              <a:t>Cl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Lac</a:t>
            </a:r>
          </a:p>
          <a:p>
            <a:pPr marL="0" indent="0">
              <a:buNone/>
            </a:pPr>
            <a:r>
              <a:rPr kumimoji="1" lang="en-US" altLang="ja-JP" dirty="0"/>
              <a:t>BS</a:t>
            </a:r>
          </a:p>
        </p:txBody>
      </p:sp>
      <p:sp>
        <p:nvSpPr>
          <p:cNvPr id="6" name="角丸四角形 5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7" name="コンテンツ プレースホルダー 4"/>
          <p:cNvSpPr txBox="1">
            <a:spLocks/>
          </p:cNvSpPr>
          <p:nvPr/>
        </p:nvSpPr>
        <p:spPr>
          <a:xfrm>
            <a:off x="4499992" y="1052736"/>
            <a:ext cx="950648" cy="5289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7.20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50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66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- 8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88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130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4.0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100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1.2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180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11560" y="1089472"/>
            <a:ext cx="2376264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FiO</a:t>
            </a:r>
            <a:r>
              <a:rPr lang="en-US" altLang="ja-JP" sz="2400" baseline="-25000" dirty="0"/>
              <a:t>2</a:t>
            </a:r>
            <a:r>
              <a:rPr lang="en-US" altLang="ja-JP" sz="2400" dirty="0"/>
              <a:t>	</a:t>
            </a:r>
            <a:r>
              <a:rPr lang="en-US" altLang="ja-JP" sz="2400" dirty="0">
                <a:solidFill>
                  <a:srgbClr val="FF0000"/>
                </a:solidFill>
              </a:rPr>
              <a:t>0.8</a:t>
            </a:r>
          </a:p>
          <a:p>
            <a:r>
              <a:rPr lang="en-US" altLang="ja-JP" sz="2400" dirty="0"/>
              <a:t>AC/PC   ΔP 14</a:t>
            </a:r>
          </a:p>
          <a:p>
            <a:r>
              <a:rPr lang="en-US" altLang="ja-JP" sz="2400" dirty="0"/>
              <a:t>PEEP 	</a:t>
            </a:r>
            <a:r>
              <a:rPr lang="en-US" altLang="ja-JP" sz="2400" dirty="0">
                <a:solidFill>
                  <a:srgbClr val="FF0000"/>
                </a:solidFill>
              </a:rPr>
              <a:t>15</a:t>
            </a:r>
          </a:p>
          <a:p>
            <a:r>
              <a:rPr lang="en-US" altLang="ja-JP" sz="2400" dirty="0"/>
              <a:t>F 	</a:t>
            </a:r>
            <a:r>
              <a:rPr lang="en-US" altLang="ja-JP" sz="2400" dirty="0">
                <a:solidFill>
                  <a:srgbClr val="FF0000"/>
                </a:solidFill>
              </a:rPr>
              <a:t>25</a:t>
            </a:r>
          </a:p>
          <a:p>
            <a:endParaRPr lang="en-US" altLang="ja-JP" sz="2400" dirty="0"/>
          </a:p>
          <a:p>
            <a:r>
              <a:rPr lang="en-US" altLang="ja-JP" sz="2400" dirty="0"/>
              <a:t>PIP 	29</a:t>
            </a:r>
          </a:p>
          <a:p>
            <a:endParaRPr lang="en-US" altLang="ja-JP" sz="2400" dirty="0"/>
          </a:p>
          <a:p>
            <a:r>
              <a:rPr lang="ja-JP" altLang="en-US" sz="2400"/>
              <a:t>ミダゾラム</a:t>
            </a:r>
            <a:endParaRPr lang="en-US" altLang="ja-JP" sz="2400" dirty="0"/>
          </a:p>
          <a:p>
            <a:r>
              <a:rPr lang="ja-JP" altLang="en-US" sz="2400"/>
              <a:t>フェンタニル</a:t>
            </a:r>
            <a:endParaRPr lang="en-US" altLang="ja-JP" sz="2400" dirty="0"/>
          </a:p>
          <a:p>
            <a:r>
              <a:rPr lang="ja-JP" altLang="en-US" sz="2400"/>
              <a:t>ロクロニウム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99155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角丸四角形 16">
            <a:hlinkClick r:id="rId3" action="ppaction://hlinksldjump"/>
          </p:cNvPr>
          <p:cNvSpPr/>
          <p:nvPr/>
        </p:nvSpPr>
        <p:spPr>
          <a:xfrm>
            <a:off x="1523527" y="129683"/>
            <a:ext cx="6096947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>
                <a:solidFill>
                  <a:schemeClr val="tx1"/>
                </a:solidFill>
              </a:rPr>
              <a:t>患者情報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25" name="角丸四角形 5">
            <a:hlinkClick r:id="rId4" action="ppaction://hlinksldjump"/>
            <a:extLst>
              <a:ext uri="{FF2B5EF4-FFF2-40B4-BE49-F238E27FC236}">
                <a16:creationId xmlns:a16="http://schemas.microsoft.com/office/drawing/2014/main" id="{7E9BDEF7-3225-422D-AFD8-7575701C4F3C}"/>
              </a:ext>
            </a:extLst>
          </p:cNvPr>
          <p:cNvSpPr/>
          <p:nvPr/>
        </p:nvSpPr>
        <p:spPr>
          <a:xfrm>
            <a:off x="4664219" y="88982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挿管前</a:t>
            </a:r>
            <a:r>
              <a:rPr lang="en-US" altLang="ja-JP" sz="2000" dirty="0">
                <a:solidFill>
                  <a:schemeClr val="tx1"/>
                </a:solidFill>
              </a:rPr>
              <a:t>ABG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6" name="角丸四角形 7">
            <a:hlinkClick r:id="rId5" action="ppaction://hlinksldjump"/>
            <a:extLst>
              <a:ext uri="{FF2B5EF4-FFF2-40B4-BE49-F238E27FC236}">
                <a16:creationId xmlns:a16="http://schemas.microsoft.com/office/drawing/2014/main" id="{19BF2F8A-8175-481B-BBB2-3057811B6A6C}"/>
              </a:ext>
            </a:extLst>
          </p:cNvPr>
          <p:cNvSpPr/>
          <p:nvPr/>
        </p:nvSpPr>
        <p:spPr>
          <a:xfrm>
            <a:off x="327912" y="2571934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挿管後 胸部</a:t>
            </a:r>
            <a:r>
              <a:rPr lang="en-US" altLang="ja-JP" sz="2000" dirty="0" err="1">
                <a:solidFill>
                  <a:schemeClr val="tx1"/>
                </a:solidFill>
              </a:rPr>
              <a:t>Xp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7" name="角丸四角形 8">
            <a:hlinkClick r:id="rId6" action="ppaction://hlinksldjump"/>
            <a:extLst>
              <a:ext uri="{FF2B5EF4-FFF2-40B4-BE49-F238E27FC236}">
                <a16:creationId xmlns:a16="http://schemas.microsoft.com/office/drawing/2014/main" id="{37302C95-D2C3-4762-B184-5C1A64650056}"/>
              </a:ext>
            </a:extLst>
          </p:cNvPr>
          <p:cNvSpPr/>
          <p:nvPr/>
        </p:nvSpPr>
        <p:spPr>
          <a:xfrm>
            <a:off x="341712" y="885906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</a:rPr>
              <a:t>AMPLE</a:t>
            </a:r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8" name="角丸四角形 11">
            <a:hlinkClick r:id="rId7" action="ppaction://hlinksldjump"/>
            <a:extLst>
              <a:ext uri="{FF2B5EF4-FFF2-40B4-BE49-F238E27FC236}">
                <a16:creationId xmlns:a16="http://schemas.microsoft.com/office/drawing/2014/main" id="{04BD24AB-AB9A-4658-B670-FDC9BACB8E20}"/>
              </a:ext>
            </a:extLst>
          </p:cNvPr>
          <p:cNvSpPr/>
          <p:nvPr/>
        </p:nvSpPr>
        <p:spPr>
          <a:xfrm>
            <a:off x="4690860" y="1735698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初回</a:t>
            </a:r>
            <a:r>
              <a:rPr lang="en-US" altLang="ja-JP" sz="2000" dirty="0">
                <a:solidFill>
                  <a:schemeClr val="tx1"/>
                </a:solidFill>
              </a:rPr>
              <a:t>Lung</a:t>
            </a:r>
            <a:r>
              <a:rPr lang="ja-JP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ja-JP" sz="2000" dirty="0">
                <a:solidFill>
                  <a:schemeClr val="tx1"/>
                </a:solidFill>
              </a:rPr>
              <a:t>CT</a:t>
            </a:r>
          </a:p>
        </p:txBody>
      </p:sp>
      <p:sp>
        <p:nvSpPr>
          <p:cNvPr id="29" name="角丸四角形 12">
            <a:hlinkClick r:id="rId8" action="ppaction://hlinksldjump"/>
            <a:extLst>
              <a:ext uri="{FF2B5EF4-FFF2-40B4-BE49-F238E27FC236}">
                <a16:creationId xmlns:a16="http://schemas.microsoft.com/office/drawing/2014/main" id="{54912218-BCC5-4738-AB68-64FCFDA77825}"/>
              </a:ext>
            </a:extLst>
          </p:cNvPr>
          <p:cNvSpPr/>
          <p:nvPr/>
        </p:nvSpPr>
        <p:spPr>
          <a:xfrm>
            <a:off x="2516286" y="889980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chemeClr val="tx1"/>
                </a:solidFill>
              </a:rPr>
              <a:t>挿管</a:t>
            </a:r>
            <a:r>
              <a:rPr lang="ja-JP" altLang="en-US" sz="2000" dirty="0">
                <a:solidFill>
                  <a:schemeClr val="tx1"/>
                </a:solidFill>
              </a:rPr>
              <a:t>前</a:t>
            </a:r>
            <a:r>
              <a:rPr lang="en-US" altLang="ja-JP" sz="2000" dirty="0">
                <a:solidFill>
                  <a:schemeClr val="tx1"/>
                </a:solidFill>
              </a:rPr>
              <a:t>VS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0" name="角丸四角形 14">
            <a:hlinkClick r:id="rId9" action="ppaction://hlinksldjump"/>
            <a:extLst>
              <a:ext uri="{FF2B5EF4-FFF2-40B4-BE49-F238E27FC236}">
                <a16:creationId xmlns:a16="http://schemas.microsoft.com/office/drawing/2014/main" id="{73D05A6A-047A-4E09-919F-B5D2495509F3}"/>
              </a:ext>
            </a:extLst>
          </p:cNvPr>
          <p:cNvSpPr/>
          <p:nvPr/>
        </p:nvSpPr>
        <p:spPr>
          <a:xfrm>
            <a:off x="2516286" y="173022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エコー</a:t>
            </a:r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31" name="角丸四角形 15">
            <a:hlinkClick r:id="rId10" action="ppaction://hlinksldjump"/>
            <a:extLst>
              <a:ext uri="{FF2B5EF4-FFF2-40B4-BE49-F238E27FC236}">
                <a16:creationId xmlns:a16="http://schemas.microsoft.com/office/drawing/2014/main" id="{79AC58E4-281D-4033-9457-8DD1EC82DBE7}"/>
              </a:ext>
            </a:extLst>
          </p:cNvPr>
          <p:cNvSpPr/>
          <p:nvPr/>
        </p:nvSpPr>
        <p:spPr>
          <a:xfrm>
            <a:off x="341712" y="173022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>
                <a:solidFill>
                  <a:schemeClr val="tx1"/>
                </a:solidFill>
              </a:rPr>
              <a:t>挿管前</a:t>
            </a:r>
            <a:r>
              <a:rPr lang="en-US" altLang="ja-JP" sz="2000" dirty="0">
                <a:solidFill>
                  <a:schemeClr val="tx1"/>
                </a:solidFill>
              </a:rPr>
              <a:t> </a:t>
            </a:r>
            <a:r>
              <a:rPr lang="ja-JP" altLang="en-US" sz="2000">
                <a:solidFill>
                  <a:schemeClr val="tx1"/>
                </a:solidFill>
              </a:rPr>
              <a:t>胸部 </a:t>
            </a:r>
            <a:r>
              <a:rPr kumimoji="1" lang="en-US" altLang="ja-JP" sz="2000" dirty="0" err="1">
                <a:solidFill>
                  <a:schemeClr val="tx1"/>
                </a:solidFill>
              </a:rPr>
              <a:t>Xp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2" name="角丸四角形 15">
            <a:hlinkClick r:id="rId11" action="ppaction://hlinksldjump"/>
            <a:extLst>
              <a:ext uri="{FF2B5EF4-FFF2-40B4-BE49-F238E27FC236}">
                <a16:creationId xmlns:a16="http://schemas.microsoft.com/office/drawing/2014/main" id="{2A609593-B845-4256-93F4-9112250852A6}"/>
              </a:ext>
            </a:extLst>
          </p:cNvPr>
          <p:cNvSpPr/>
          <p:nvPr/>
        </p:nvSpPr>
        <p:spPr>
          <a:xfrm>
            <a:off x="2516286" y="2570478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ICU</a:t>
            </a:r>
            <a:r>
              <a:rPr lang="ja-JP" altLang="en-US" sz="2000" dirty="0">
                <a:solidFill>
                  <a:schemeClr val="tx1"/>
                </a:solidFill>
              </a:rPr>
              <a:t>処置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3" name="角丸四角形 15">
            <a:hlinkClick r:id="rId12" action="ppaction://hlinksldjump"/>
            <a:extLst>
              <a:ext uri="{FF2B5EF4-FFF2-40B4-BE49-F238E27FC236}">
                <a16:creationId xmlns:a16="http://schemas.microsoft.com/office/drawing/2014/main" id="{F74EA336-2858-4966-97A8-911E38AF1E30}"/>
              </a:ext>
            </a:extLst>
          </p:cNvPr>
          <p:cNvSpPr/>
          <p:nvPr/>
        </p:nvSpPr>
        <p:spPr>
          <a:xfrm>
            <a:off x="6852592" y="2581011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</a:rPr>
              <a:t>ICU</a:t>
            </a:r>
            <a:r>
              <a:rPr lang="ja-JP" altLang="en-US" sz="2400" dirty="0">
                <a:solidFill>
                  <a:schemeClr val="tx1"/>
                </a:solidFill>
              </a:rPr>
              <a:t> </a:t>
            </a:r>
            <a:r>
              <a:rPr kumimoji="1" lang="en-US" altLang="ja-JP" sz="2400" dirty="0">
                <a:solidFill>
                  <a:schemeClr val="tx1"/>
                </a:solidFill>
              </a:rPr>
              <a:t>Day2</a:t>
            </a:r>
          </a:p>
        </p:txBody>
      </p:sp>
      <p:sp>
        <p:nvSpPr>
          <p:cNvPr id="34" name="角丸四角形 15">
            <a:hlinkClick r:id="rId13" action="ppaction://hlinksldjump"/>
            <a:extLst>
              <a:ext uri="{FF2B5EF4-FFF2-40B4-BE49-F238E27FC236}">
                <a16:creationId xmlns:a16="http://schemas.microsoft.com/office/drawing/2014/main" id="{E5E7AE1E-04EC-4C8B-A315-756451B517A6}"/>
              </a:ext>
            </a:extLst>
          </p:cNvPr>
          <p:cNvSpPr/>
          <p:nvPr/>
        </p:nvSpPr>
        <p:spPr>
          <a:xfrm>
            <a:off x="6861478" y="340379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</a:rPr>
              <a:t>カニュレーション</a:t>
            </a:r>
            <a:r>
              <a:rPr lang="en-US" altLang="ja-JP" dirty="0">
                <a:solidFill>
                  <a:schemeClr val="tx1"/>
                </a:solidFill>
              </a:rPr>
              <a:t> </a:t>
            </a:r>
            <a:r>
              <a:rPr lang="en-US" altLang="ja-JP" dirty="0" err="1">
                <a:solidFill>
                  <a:schemeClr val="tx1"/>
                </a:solidFill>
              </a:rPr>
              <a:t>Xp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35" name="角丸四角形 15">
            <a:hlinkClick r:id="rId14" action="ppaction://hlinksldjump"/>
            <a:extLst>
              <a:ext uri="{FF2B5EF4-FFF2-40B4-BE49-F238E27FC236}">
                <a16:creationId xmlns:a16="http://schemas.microsoft.com/office/drawing/2014/main" id="{7872CAAE-66A7-4BA6-8F09-955BB7177EFE}"/>
              </a:ext>
            </a:extLst>
          </p:cNvPr>
          <p:cNvSpPr/>
          <p:nvPr/>
        </p:nvSpPr>
        <p:spPr>
          <a:xfrm>
            <a:off x="6812152" y="89159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血算</a:t>
            </a:r>
            <a:r>
              <a:rPr kumimoji="1" lang="en-US" altLang="ja-JP" dirty="0">
                <a:solidFill>
                  <a:schemeClr val="tx1"/>
                </a:solidFill>
              </a:rPr>
              <a:t>/</a:t>
            </a:r>
            <a:r>
              <a:rPr kumimoji="1" lang="ja-JP" altLang="en-US" dirty="0">
                <a:solidFill>
                  <a:schemeClr val="tx1"/>
                </a:solidFill>
              </a:rPr>
              <a:t>生化学</a:t>
            </a:r>
            <a:r>
              <a:rPr kumimoji="1" lang="en-US" altLang="ja-JP" dirty="0">
                <a:solidFill>
                  <a:schemeClr val="tx1"/>
                </a:solidFill>
              </a:rPr>
              <a:t>/</a:t>
            </a:r>
            <a:r>
              <a:rPr kumimoji="1" lang="ja-JP" altLang="en-US" dirty="0">
                <a:solidFill>
                  <a:schemeClr val="tx1"/>
                </a:solidFill>
              </a:rPr>
              <a:t>　　凝固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36" name="角丸四角形 15">
            <a:hlinkClick r:id="rId15" action="ppaction://hlinksldjump"/>
            <a:extLst>
              <a:ext uri="{FF2B5EF4-FFF2-40B4-BE49-F238E27FC236}">
                <a16:creationId xmlns:a16="http://schemas.microsoft.com/office/drawing/2014/main" id="{3D302334-D16F-40EC-A24E-5C95CC634F8F}"/>
              </a:ext>
            </a:extLst>
          </p:cNvPr>
          <p:cNvSpPr/>
          <p:nvPr/>
        </p:nvSpPr>
        <p:spPr>
          <a:xfrm>
            <a:off x="2532064" y="4259202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VV-ECMO</a:t>
            </a:r>
            <a:r>
              <a:rPr kumimoji="1" lang="ja-JP" altLang="en-US" sz="2000" dirty="0">
                <a:solidFill>
                  <a:schemeClr val="tx1"/>
                </a:solidFill>
              </a:rPr>
              <a:t>後</a:t>
            </a:r>
            <a:r>
              <a:rPr kumimoji="1" lang="en-US" altLang="ja-JP" sz="2000" dirty="0">
                <a:solidFill>
                  <a:schemeClr val="tx1"/>
                </a:solidFill>
              </a:rPr>
              <a:t> ABG</a:t>
            </a:r>
          </a:p>
        </p:txBody>
      </p:sp>
      <p:sp>
        <p:nvSpPr>
          <p:cNvPr id="37" name="角丸四角形 15">
            <a:hlinkClick r:id="rId16" action="ppaction://hlinksldjump"/>
            <a:extLst>
              <a:ext uri="{FF2B5EF4-FFF2-40B4-BE49-F238E27FC236}">
                <a16:creationId xmlns:a16="http://schemas.microsoft.com/office/drawing/2014/main" id="{8900E856-BA6E-4FD8-813D-33393C29AF28}"/>
              </a:ext>
            </a:extLst>
          </p:cNvPr>
          <p:cNvSpPr/>
          <p:nvPr/>
        </p:nvSpPr>
        <p:spPr>
          <a:xfrm>
            <a:off x="4690860" y="4248433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ICU</a:t>
            </a:r>
            <a:r>
              <a:rPr lang="ja-JP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ja-JP" sz="2000" dirty="0">
                <a:solidFill>
                  <a:schemeClr val="tx1"/>
                </a:solidFill>
              </a:rPr>
              <a:t>Day 3</a:t>
            </a:r>
          </a:p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ECMO Day 2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38" name="角丸四角形 15">
            <a:hlinkClick r:id="rId17" action="ppaction://hlinksldjump"/>
            <a:extLst>
              <a:ext uri="{FF2B5EF4-FFF2-40B4-BE49-F238E27FC236}">
                <a16:creationId xmlns:a16="http://schemas.microsoft.com/office/drawing/2014/main" id="{C71C7B61-9BFA-4902-B18D-969CD3676720}"/>
              </a:ext>
            </a:extLst>
          </p:cNvPr>
          <p:cNvSpPr/>
          <p:nvPr/>
        </p:nvSpPr>
        <p:spPr>
          <a:xfrm>
            <a:off x="6861478" y="4259202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Day-X</a:t>
            </a:r>
            <a:r>
              <a:rPr lang="ja-JP" altLang="en-US" sz="2000" dirty="0">
                <a:solidFill>
                  <a:schemeClr val="tx1"/>
                </a:solidFill>
              </a:rPr>
              <a:t> 胸部</a:t>
            </a:r>
            <a:r>
              <a:rPr lang="en-US" altLang="ja-JP" sz="2000" dirty="0" err="1">
                <a:solidFill>
                  <a:schemeClr val="tx1"/>
                </a:solidFill>
              </a:rPr>
              <a:t>Xp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トラブル対応①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39" name="角丸四角形 15">
            <a:hlinkClick r:id="rId18" action="ppaction://hlinksldjump"/>
            <a:extLst>
              <a:ext uri="{FF2B5EF4-FFF2-40B4-BE49-F238E27FC236}">
                <a16:creationId xmlns:a16="http://schemas.microsoft.com/office/drawing/2014/main" id="{F1CAB92C-A8C1-4CCB-8168-BFC53958B39A}"/>
              </a:ext>
            </a:extLst>
          </p:cNvPr>
          <p:cNvSpPr/>
          <p:nvPr/>
        </p:nvSpPr>
        <p:spPr>
          <a:xfrm>
            <a:off x="6861478" y="5098797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離脱後</a:t>
            </a:r>
            <a:r>
              <a:rPr kumimoji="1" lang="en-US" altLang="ja-JP" sz="2400" dirty="0" err="1">
                <a:solidFill>
                  <a:schemeClr val="tx1"/>
                </a:solidFill>
              </a:rPr>
              <a:t>Xp</a:t>
            </a:r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40" name="角丸四角形 15">
            <a:hlinkClick r:id="rId19" action="ppaction://hlinksldjump"/>
            <a:extLst>
              <a:ext uri="{FF2B5EF4-FFF2-40B4-BE49-F238E27FC236}">
                <a16:creationId xmlns:a16="http://schemas.microsoft.com/office/drawing/2014/main" id="{051C8ECC-16B5-4BFD-A48C-6F690251EC43}"/>
              </a:ext>
            </a:extLst>
          </p:cNvPr>
          <p:cNvSpPr/>
          <p:nvPr/>
        </p:nvSpPr>
        <p:spPr>
          <a:xfrm>
            <a:off x="2532064" y="5108718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Day-Y</a:t>
            </a:r>
          </a:p>
          <a:p>
            <a:pPr algn="ctr"/>
            <a:r>
              <a:rPr lang="ja-JP" altLang="en-US" sz="2000">
                <a:solidFill>
                  <a:schemeClr val="tx1"/>
                </a:solidFill>
              </a:rPr>
              <a:t>胸部</a:t>
            </a:r>
            <a:r>
              <a:rPr kumimoji="1" lang="ja-JP" altLang="en-US" sz="2000">
                <a:solidFill>
                  <a:schemeClr val="tx1"/>
                </a:solidFill>
              </a:rPr>
              <a:t> </a:t>
            </a:r>
            <a:r>
              <a:rPr kumimoji="1" lang="en-US" altLang="ja-JP" sz="2000" dirty="0" err="1">
                <a:solidFill>
                  <a:schemeClr val="tx1"/>
                </a:solidFill>
              </a:rPr>
              <a:t>Xp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1" name="角丸四角形 15">
            <a:hlinkClick r:id="rId20" action="ppaction://hlinksldjump"/>
            <a:extLst>
              <a:ext uri="{FF2B5EF4-FFF2-40B4-BE49-F238E27FC236}">
                <a16:creationId xmlns:a16="http://schemas.microsoft.com/office/drawing/2014/main" id="{4DCA9118-2DDC-45B4-A2DD-361C2D7BD2A8}"/>
              </a:ext>
            </a:extLst>
          </p:cNvPr>
          <p:cNvSpPr/>
          <p:nvPr/>
        </p:nvSpPr>
        <p:spPr>
          <a:xfrm>
            <a:off x="4690860" y="5098797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Day-Y</a:t>
            </a:r>
          </a:p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ABG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2" name="角丸四角形 15">
            <a:hlinkClick r:id="rId21" action="ppaction://hlinksldjump"/>
            <a:extLst>
              <a:ext uri="{FF2B5EF4-FFF2-40B4-BE49-F238E27FC236}">
                <a16:creationId xmlns:a16="http://schemas.microsoft.com/office/drawing/2014/main" id="{665A87F7-76C2-40AF-863E-A75B71DA4955}"/>
              </a:ext>
            </a:extLst>
          </p:cNvPr>
          <p:cNvSpPr/>
          <p:nvPr/>
        </p:nvSpPr>
        <p:spPr>
          <a:xfrm>
            <a:off x="6838792" y="1736305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solidFill>
                  <a:schemeClr val="tx1"/>
                </a:solidFill>
              </a:rPr>
              <a:t>挿管後</a:t>
            </a:r>
            <a:r>
              <a:rPr lang="en-US" altLang="ja-JP" sz="2000" dirty="0">
                <a:solidFill>
                  <a:schemeClr val="tx1"/>
                </a:solidFill>
              </a:rPr>
              <a:t>ABG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1" name="角丸四角形 15">
            <a:hlinkClick r:id="rId22" action="ppaction://hlinksldjump"/>
            <a:extLst>
              <a:ext uri="{FF2B5EF4-FFF2-40B4-BE49-F238E27FC236}">
                <a16:creationId xmlns:a16="http://schemas.microsoft.com/office/drawing/2014/main" id="{04283E4E-C949-B44A-9A40-C339DC5553DB}"/>
              </a:ext>
            </a:extLst>
          </p:cNvPr>
          <p:cNvSpPr/>
          <p:nvPr/>
        </p:nvSpPr>
        <p:spPr>
          <a:xfrm>
            <a:off x="356148" y="4280869"/>
            <a:ext cx="1934623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カニュレーションスキル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角丸四角形 15">
            <a:hlinkClick r:id="rId23" action="ppaction://hlinksldjump"/>
            <a:extLst>
              <a:ext uri="{FF2B5EF4-FFF2-40B4-BE49-F238E27FC236}">
                <a16:creationId xmlns:a16="http://schemas.microsoft.com/office/drawing/2014/main" id="{293C0980-6EA6-4687-8753-ADC942E557B1}"/>
              </a:ext>
            </a:extLst>
          </p:cNvPr>
          <p:cNvSpPr/>
          <p:nvPr/>
        </p:nvSpPr>
        <p:spPr>
          <a:xfrm>
            <a:off x="2699792" y="596802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挿管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3" name="角丸四角形 15">
            <a:hlinkClick r:id="rId24" action="ppaction://hlinksldjump"/>
            <a:extLst>
              <a:ext uri="{FF2B5EF4-FFF2-40B4-BE49-F238E27FC236}">
                <a16:creationId xmlns:a16="http://schemas.microsoft.com/office/drawing/2014/main" id="{2BCA8F6A-F92D-4CE8-8358-E7BCECB6BC48}"/>
              </a:ext>
            </a:extLst>
          </p:cNvPr>
          <p:cNvSpPr/>
          <p:nvPr/>
        </p:nvSpPr>
        <p:spPr>
          <a:xfrm>
            <a:off x="4690860" y="2570478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dirty="0">
                <a:solidFill>
                  <a:schemeClr val="tx1"/>
                </a:solidFill>
              </a:rPr>
              <a:t>ICU</a:t>
            </a:r>
            <a:r>
              <a:rPr lang="ja-JP" altLang="en-US" sz="2000" dirty="0">
                <a:solidFill>
                  <a:schemeClr val="tx1"/>
                </a:solidFill>
              </a:rPr>
              <a:t>治療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4" name="角丸四角形 15">
            <a:hlinkClick r:id="rId25" action="ppaction://hlinksldjump"/>
            <a:extLst>
              <a:ext uri="{FF2B5EF4-FFF2-40B4-BE49-F238E27FC236}">
                <a16:creationId xmlns:a16="http://schemas.microsoft.com/office/drawing/2014/main" id="{77367D73-722B-459D-BD55-0858C91647A9}"/>
              </a:ext>
            </a:extLst>
          </p:cNvPr>
          <p:cNvSpPr/>
          <p:nvPr/>
        </p:nvSpPr>
        <p:spPr>
          <a:xfrm>
            <a:off x="2516286" y="340379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Day2</a:t>
            </a:r>
            <a:r>
              <a:rPr lang="ja-JP" altLang="en-US" sz="2000" dirty="0">
                <a:solidFill>
                  <a:schemeClr val="tx1"/>
                </a:solidFill>
              </a:rPr>
              <a:t> 胸部</a:t>
            </a:r>
            <a:r>
              <a:rPr lang="en-US" altLang="ja-JP" sz="2000" dirty="0" err="1">
                <a:solidFill>
                  <a:schemeClr val="tx1"/>
                </a:solidFill>
              </a:rPr>
              <a:t>Xp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6" name="角丸四角形 15">
            <a:hlinkClick r:id="rId26" action="ppaction://hlinksldjump"/>
            <a:extLst>
              <a:ext uri="{FF2B5EF4-FFF2-40B4-BE49-F238E27FC236}">
                <a16:creationId xmlns:a16="http://schemas.microsoft.com/office/drawing/2014/main" id="{F8649286-E582-4497-95EA-7E2ABA8E2583}"/>
              </a:ext>
            </a:extLst>
          </p:cNvPr>
          <p:cNvSpPr/>
          <p:nvPr/>
        </p:nvSpPr>
        <p:spPr>
          <a:xfrm>
            <a:off x="345665" y="3413639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Day2</a:t>
            </a:r>
            <a:r>
              <a:rPr lang="ja-JP" altLang="en-US" sz="2000" dirty="0">
                <a:solidFill>
                  <a:schemeClr val="tx1"/>
                </a:solidFill>
              </a:rPr>
              <a:t> </a:t>
            </a:r>
            <a:r>
              <a:rPr lang="en-US" altLang="ja-JP" sz="2000" dirty="0">
                <a:solidFill>
                  <a:schemeClr val="tx1"/>
                </a:solidFill>
              </a:rPr>
              <a:t>ABG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7" name="角丸四角形 15">
            <a:hlinkClick r:id="rId27" action="ppaction://hlinksldjump"/>
            <a:extLst>
              <a:ext uri="{FF2B5EF4-FFF2-40B4-BE49-F238E27FC236}">
                <a16:creationId xmlns:a16="http://schemas.microsoft.com/office/drawing/2014/main" id="{07A8E2C6-6238-4CA2-BA2C-7847977AD4AA}"/>
              </a:ext>
            </a:extLst>
          </p:cNvPr>
          <p:cNvSpPr/>
          <p:nvPr/>
        </p:nvSpPr>
        <p:spPr>
          <a:xfrm>
            <a:off x="4690860" y="3396227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ECMO</a:t>
            </a:r>
            <a:r>
              <a:rPr kumimoji="1" lang="ja-JP" altLang="en-US" sz="2000" dirty="0">
                <a:solidFill>
                  <a:schemeClr val="tx1"/>
                </a:solidFill>
              </a:rPr>
              <a:t>適応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8" name="角丸四角形 15">
            <a:hlinkClick r:id="rId28" action="ppaction://hlinksldjump"/>
            <a:extLst>
              <a:ext uri="{FF2B5EF4-FFF2-40B4-BE49-F238E27FC236}">
                <a16:creationId xmlns:a16="http://schemas.microsoft.com/office/drawing/2014/main" id="{6E274C6C-0B7C-4F35-BD36-989C73579B53}"/>
              </a:ext>
            </a:extLst>
          </p:cNvPr>
          <p:cNvSpPr/>
          <p:nvPr/>
        </p:nvSpPr>
        <p:spPr>
          <a:xfrm>
            <a:off x="356148" y="5113927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トラブル対応②</a:t>
            </a:r>
            <a:endParaRPr kumimoji="1" lang="en-US" altLang="ja-JP" dirty="0">
              <a:solidFill>
                <a:schemeClr val="tx1"/>
              </a:solidFill>
            </a:endParaRPr>
          </a:p>
        </p:txBody>
      </p:sp>
      <p:sp>
        <p:nvSpPr>
          <p:cNvPr id="9" name="角丸四角形 15">
            <a:hlinkClick r:id="rId29" action="ppaction://hlinksldjump"/>
            <a:extLst>
              <a:ext uri="{FF2B5EF4-FFF2-40B4-BE49-F238E27FC236}">
                <a16:creationId xmlns:a16="http://schemas.microsoft.com/office/drawing/2014/main" id="{69DDA757-6529-4740-AA9D-2E2010166CBB}"/>
              </a:ext>
            </a:extLst>
          </p:cNvPr>
          <p:cNvSpPr/>
          <p:nvPr/>
        </p:nvSpPr>
        <p:spPr>
          <a:xfrm>
            <a:off x="356148" y="5955632"/>
            <a:ext cx="1963496" cy="7200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</a:rPr>
              <a:t>離脱後</a:t>
            </a:r>
            <a:r>
              <a:rPr lang="en-US" altLang="ja-JP" sz="2400" dirty="0">
                <a:solidFill>
                  <a:schemeClr val="tx1"/>
                </a:solidFill>
              </a:rPr>
              <a:t>CT</a:t>
            </a:r>
            <a:endParaRPr kumimoji="1"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10" name="角丸四角形 15">
            <a:hlinkClick r:id="rId30" action="ppaction://hlinksldjump"/>
            <a:extLst>
              <a:ext uri="{FF2B5EF4-FFF2-40B4-BE49-F238E27FC236}">
                <a16:creationId xmlns:a16="http://schemas.microsoft.com/office/drawing/2014/main" id="{07D9BCA5-5D46-4796-A29D-E8209C770868}"/>
              </a:ext>
            </a:extLst>
          </p:cNvPr>
          <p:cNvSpPr/>
          <p:nvPr/>
        </p:nvSpPr>
        <p:spPr>
          <a:xfrm>
            <a:off x="3443583" y="596802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2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CT</a:t>
            </a:r>
          </a:p>
        </p:txBody>
      </p:sp>
      <p:sp>
        <p:nvSpPr>
          <p:cNvPr id="11" name="角丸四角形 15">
            <a:hlinkClick r:id="rId31" action="ppaction://hlinksldjump"/>
            <a:extLst>
              <a:ext uri="{FF2B5EF4-FFF2-40B4-BE49-F238E27FC236}">
                <a16:creationId xmlns:a16="http://schemas.microsoft.com/office/drawing/2014/main" id="{99D69663-4777-465E-8A4B-8B3C45DDD347}"/>
              </a:ext>
            </a:extLst>
          </p:cNvPr>
          <p:cNvSpPr/>
          <p:nvPr/>
        </p:nvSpPr>
        <p:spPr>
          <a:xfrm>
            <a:off x="4188337" y="596802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kumimoji="1" lang="en-US" altLang="ja-JP" sz="1600" dirty="0">
                <a:solidFill>
                  <a:schemeClr val="tx1"/>
                </a:solidFill>
              </a:rPr>
              <a:t>CVC</a:t>
            </a:r>
          </a:p>
        </p:txBody>
      </p:sp>
      <p:sp>
        <p:nvSpPr>
          <p:cNvPr id="12" name="角丸四角形 15">
            <a:hlinkClick r:id="rId32" action="ppaction://hlinksldjump"/>
            <a:extLst>
              <a:ext uri="{FF2B5EF4-FFF2-40B4-BE49-F238E27FC236}">
                <a16:creationId xmlns:a16="http://schemas.microsoft.com/office/drawing/2014/main" id="{EF7A9641-5777-490B-9619-7D0DDBD40800}"/>
              </a:ext>
            </a:extLst>
          </p:cNvPr>
          <p:cNvSpPr/>
          <p:nvPr/>
        </p:nvSpPr>
        <p:spPr>
          <a:xfrm>
            <a:off x="4933091" y="596802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4</a:t>
            </a:r>
          </a:p>
          <a:p>
            <a:pPr algn="ctr"/>
            <a:r>
              <a:rPr lang="ja-JP" altLang="en-US" sz="1100" dirty="0">
                <a:solidFill>
                  <a:schemeClr val="tx1"/>
                </a:solidFill>
              </a:rPr>
              <a:t>抗生剤</a:t>
            </a:r>
            <a:endParaRPr kumimoji="1" lang="en-US" altLang="ja-JP" sz="1600" dirty="0">
              <a:solidFill>
                <a:schemeClr val="tx1"/>
              </a:solidFill>
            </a:endParaRPr>
          </a:p>
        </p:txBody>
      </p:sp>
      <p:sp>
        <p:nvSpPr>
          <p:cNvPr id="13" name="角丸四角形 15">
            <a:hlinkClick r:id="rId33" action="ppaction://hlinksldjump"/>
            <a:extLst>
              <a:ext uri="{FF2B5EF4-FFF2-40B4-BE49-F238E27FC236}">
                <a16:creationId xmlns:a16="http://schemas.microsoft.com/office/drawing/2014/main" id="{25088032-3025-4F5F-A3C4-CD061171BD89}"/>
              </a:ext>
            </a:extLst>
          </p:cNvPr>
          <p:cNvSpPr/>
          <p:nvPr/>
        </p:nvSpPr>
        <p:spPr>
          <a:xfrm>
            <a:off x="5675868" y="596802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5</a:t>
            </a:r>
          </a:p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治療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14" name="角丸四角形 15">
            <a:hlinkClick r:id="rId34" action="ppaction://hlinksldjump"/>
            <a:extLst>
              <a:ext uri="{FF2B5EF4-FFF2-40B4-BE49-F238E27FC236}">
                <a16:creationId xmlns:a16="http://schemas.microsoft.com/office/drawing/2014/main" id="{D2968858-D884-4DF0-94B6-7E635C5F1FD7}"/>
              </a:ext>
            </a:extLst>
          </p:cNvPr>
          <p:cNvSpPr/>
          <p:nvPr/>
        </p:nvSpPr>
        <p:spPr>
          <a:xfrm>
            <a:off x="7161422" y="595813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7</a:t>
            </a:r>
          </a:p>
          <a:p>
            <a:pPr algn="ctr"/>
            <a:r>
              <a:rPr kumimoji="1" lang="en-US" altLang="ja-JP" sz="1200" dirty="0">
                <a:solidFill>
                  <a:schemeClr val="tx1"/>
                </a:solidFill>
              </a:rPr>
              <a:t>Prone</a:t>
            </a:r>
            <a:endParaRPr kumimoji="1" lang="en-US" altLang="ja-JP" sz="1600" dirty="0">
              <a:solidFill>
                <a:schemeClr val="tx1"/>
              </a:solidFill>
            </a:endParaRPr>
          </a:p>
        </p:txBody>
      </p:sp>
      <p:sp>
        <p:nvSpPr>
          <p:cNvPr id="15" name="角丸四角形 15">
            <a:hlinkClick r:id="rId35" action="ppaction://hlinksldjump"/>
            <a:extLst>
              <a:ext uri="{FF2B5EF4-FFF2-40B4-BE49-F238E27FC236}">
                <a16:creationId xmlns:a16="http://schemas.microsoft.com/office/drawing/2014/main" id="{1222C928-5DF6-417D-A4D3-C6FABD262FF3}"/>
              </a:ext>
            </a:extLst>
          </p:cNvPr>
          <p:cNvSpPr/>
          <p:nvPr/>
        </p:nvSpPr>
        <p:spPr>
          <a:xfrm>
            <a:off x="7904199" y="5958130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8</a:t>
            </a:r>
          </a:p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導入</a:t>
            </a:r>
            <a:endParaRPr kumimoji="1" lang="en-US" altLang="ja-JP" sz="1600" dirty="0">
              <a:solidFill>
                <a:schemeClr val="tx1"/>
              </a:solidFill>
            </a:endParaRPr>
          </a:p>
        </p:txBody>
      </p:sp>
      <p:sp>
        <p:nvSpPr>
          <p:cNvPr id="16" name="角丸四角形 15">
            <a:hlinkClick r:id="rId36" action="ppaction://hlinksldjump"/>
            <a:extLst>
              <a:ext uri="{FF2B5EF4-FFF2-40B4-BE49-F238E27FC236}">
                <a16:creationId xmlns:a16="http://schemas.microsoft.com/office/drawing/2014/main" id="{C1ABE0B6-A735-4844-BD81-60113780AF34}"/>
              </a:ext>
            </a:extLst>
          </p:cNvPr>
          <p:cNvSpPr/>
          <p:nvPr/>
        </p:nvSpPr>
        <p:spPr>
          <a:xfrm>
            <a:off x="6418645" y="5960712"/>
            <a:ext cx="671784" cy="7076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</a:rPr>
              <a:t>問</a:t>
            </a:r>
            <a:r>
              <a:rPr lang="en-US" altLang="ja-JP" sz="1600" dirty="0">
                <a:solidFill>
                  <a:schemeClr val="tx1"/>
                </a:solidFill>
              </a:rPr>
              <a:t>6</a:t>
            </a:r>
          </a:p>
          <a:p>
            <a:pPr algn="ctr"/>
            <a:r>
              <a:rPr kumimoji="1" lang="ja-JP" altLang="en-US" sz="1100" dirty="0">
                <a:solidFill>
                  <a:schemeClr val="tx1"/>
                </a:solidFill>
              </a:rPr>
              <a:t>抗凝固</a:t>
            </a:r>
            <a:endParaRPr kumimoji="1" lang="en-US" altLang="ja-JP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486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ICU Day2 </a:t>
            </a:r>
            <a:r>
              <a:rPr kumimoji="1" lang="ja-JP" altLang="en-US"/>
              <a:t>胸部</a:t>
            </a:r>
            <a:r>
              <a:rPr kumimoji="1" lang="en-US" altLang="ja-JP" dirty="0"/>
              <a:t>X</a:t>
            </a:r>
            <a:r>
              <a:rPr kumimoji="1" lang="ja-JP" altLang="en-US"/>
              <a:t>線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445029E-7CBF-4204-9A8A-334B52A1863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86" y="944724"/>
            <a:ext cx="745282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044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16125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COVID-19</a:t>
            </a:r>
            <a:r>
              <a:rPr kumimoji="1" lang="ja-JP" altLang="en-US" dirty="0"/>
              <a:t>患者の</a:t>
            </a:r>
            <a:r>
              <a:rPr kumimoji="1" lang="en-US" altLang="ja-JP" dirty="0"/>
              <a:t>ECMO</a:t>
            </a:r>
            <a:r>
              <a:rPr kumimoji="1" lang="ja-JP" altLang="en-US" dirty="0"/>
              <a:t>適応</a:t>
            </a:r>
            <a:br>
              <a:rPr lang="en-US" altLang="ja-JP" dirty="0"/>
            </a:br>
            <a:r>
              <a:rPr kumimoji="1" lang="ja-JP" altLang="en-US" sz="3100" dirty="0"/>
              <a:t>慎重かつ総合的に判断</a:t>
            </a:r>
            <a:br>
              <a:rPr kumimoji="1" lang="en-US" altLang="ja-JP" sz="3100" dirty="0"/>
            </a:br>
            <a:r>
              <a:rPr kumimoji="1" lang="en-US" altLang="ja-JP" sz="2200" dirty="0"/>
              <a:t>※</a:t>
            </a:r>
            <a:r>
              <a:rPr kumimoji="1" lang="en-US" altLang="ja-JP" sz="2200" dirty="0" err="1"/>
              <a:t>ECMOnet</a:t>
            </a:r>
            <a:r>
              <a:rPr kumimoji="1" lang="ja-JP" altLang="en-US" sz="2200" dirty="0"/>
              <a:t>が</a:t>
            </a:r>
            <a:r>
              <a:rPr kumimoji="1" lang="en-US" altLang="ja-JP" sz="2200" dirty="0"/>
              <a:t>24</a:t>
            </a:r>
            <a:r>
              <a:rPr kumimoji="1" lang="ja-JP" altLang="en-US" sz="2200" dirty="0"/>
              <a:t>時間対応でコンサルテーションに応じます</a:t>
            </a:r>
            <a:br>
              <a:rPr kumimoji="1" lang="ja-JP" altLang="en-US" sz="3600" dirty="0"/>
            </a:b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DA83AB9-B45A-4A69-B297-5DA232191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lvl="0" algn="just">
              <a:buFont typeface="Wingdings" panose="05000000000000000000" pitchFamily="2" charset="2"/>
              <a:buChar char="ü"/>
            </a:pP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年齢　≤</a:t>
            </a: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70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歳（理想的には≤</a:t>
            </a: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65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歳）</a:t>
            </a: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挿管、人工呼吸で</a:t>
            </a: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日以下</a:t>
            </a: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PEEP 10cmH2O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P/F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＜</a:t>
            </a:r>
            <a:r>
              <a:rPr lang="en-US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100 </a:t>
            </a:r>
            <a:r>
              <a:rPr lang="ja-JP" altLang="ja-JP" sz="24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で進行性に悪化する場合</a:t>
            </a:r>
          </a:p>
          <a:p>
            <a:pPr indent="0" algn="just">
              <a:buNone/>
            </a:pPr>
            <a:r>
              <a:rPr lang="en-US" altLang="ja-JP" sz="18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【参考：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EOLIA trial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の適応】</a:t>
            </a:r>
          </a:p>
          <a:p>
            <a:pPr marL="400050" lvl="1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挿管、人工呼吸で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日以下</a:t>
            </a:r>
          </a:p>
          <a:p>
            <a:pPr marL="400050" lvl="1" indent="0" algn="just">
              <a:buNone/>
            </a:pP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FiO2≧80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％、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Vt6ml/kg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PBW)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、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PEEP≧10cmH2O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の設定でも以下のうちのどれか</a:t>
            </a:r>
          </a:p>
          <a:p>
            <a:pPr marL="400050" lvl="1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１）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P/F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比：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50mmHg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が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3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時間を超えて続き、支持療法※でも改善しない</a:t>
            </a:r>
          </a:p>
          <a:p>
            <a:pPr marL="400050" lvl="1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２）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P/F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＜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80mmHg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で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時間を超え、支持療法※でも改善しない</a:t>
            </a:r>
          </a:p>
          <a:p>
            <a:pPr marL="400050" lvl="1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３）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 plateau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を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≦32mmHg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（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Vt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を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1ml/kg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ずつ減量し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4ml/kg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にする、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PEEP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を最低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8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まで減らす）にした結果、動脈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pH&lt;7.25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でかつ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PaCO2≧60mmHg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が呼吸数を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35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回に増加させても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6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時間以上続く</a:t>
            </a:r>
          </a:p>
          <a:p>
            <a:pPr lvl="1" indent="0" algn="just">
              <a:buNone/>
            </a:pP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※支持療法：</a:t>
            </a:r>
            <a:r>
              <a:rPr lang="en-US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NO</a:t>
            </a:r>
            <a:r>
              <a:rPr lang="ja-JP" altLang="ja-JP" sz="1600" kern="1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吸入、リクルートメント手技、腹臥位療法など</a:t>
            </a:r>
            <a:endParaRPr lang="ja-JP" altLang="ja-JP" sz="1200" kern="1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426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46980" y="228141"/>
            <a:ext cx="8229600" cy="1361157"/>
          </a:xfrm>
        </p:spPr>
        <p:txBody>
          <a:bodyPr>
            <a:normAutofit/>
          </a:bodyPr>
          <a:lstStyle/>
          <a:p>
            <a:r>
              <a:rPr lang="en-US" altLang="ja-JP" dirty="0"/>
              <a:t>Question 8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71338" y="1589298"/>
            <a:ext cx="6801323" cy="43599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400" dirty="0"/>
              <a:t>カニュレーションを実施する場所は</a:t>
            </a:r>
            <a:r>
              <a:rPr kumimoji="1" lang="ja-JP" altLang="en-US" sz="2400" dirty="0"/>
              <a:t>？</a:t>
            </a:r>
            <a:endParaRPr kumimoji="1" lang="en-US" altLang="ja-JP" sz="2400" dirty="0"/>
          </a:p>
          <a:p>
            <a:pPr marL="914400" lvl="1" indent="-514350">
              <a:buFont typeface="+mj-lt"/>
              <a:buAutoNum type="arabicPeriod"/>
            </a:pPr>
            <a:r>
              <a:rPr lang="en-US" altLang="ja-JP" sz="2400" dirty="0"/>
              <a:t>COVID-19</a:t>
            </a:r>
            <a:r>
              <a:rPr lang="ja-JP" altLang="en-US" sz="2400" dirty="0"/>
              <a:t>専用病床</a:t>
            </a:r>
            <a:endParaRPr lang="en-US" altLang="ja-JP" sz="2400" dirty="0"/>
          </a:p>
          <a:p>
            <a:pPr marL="914400" lvl="1" indent="-514350">
              <a:buFont typeface="+mj-lt"/>
              <a:buAutoNum type="arabicPeriod"/>
            </a:pPr>
            <a:r>
              <a:rPr kumimoji="1" lang="en-US" altLang="ja-JP" sz="2400" dirty="0"/>
              <a:t>ICU</a:t>
            </a:r>
            <a:r>
              <a:rPr kumimoji="1" lang="ja-JP" altLang="en-US" sz="2400" dirty="0"/>
              <a:t>陰圧室</a:t>
            </a:r>
            <a:endParaRPr kumimoji="1" lang="en-US" altLang="ja-JP" sz="2400" dirty="0"/>
          </a:p>
          <a:p>
            <a:pPr marL="914400" lvl="1" indent="-514350">
              <a:buFont typeface="+mj-lt"/>
              <a:buAutoNum type="arabicPeriod"/>
            </a:pPr>
            <a:r>
              <a:rPr kumimoji="1" lang="ja-JP" altLang="en-US" sz="2400" dirty="0"/>
              <a:t>血管造影室</a:t>
            </a:r>
            <a:endParaRPr kumimoji="1" lang="en-US" altLang="ja-JP" sz="2400" dirty="0"/>
          </a:p>
          <a:p>
            <a:pPr marL="914400" lvl="1" indent="-514350">
              <a:buFont typeface="+mj-lt"/>
              <a:buAutoNum type="arabicPeriod"/>
            </a:pPr>
            <a:r>
              <a:rPr lang="ja-JP" altLang="en-US" sz="2400" dirty="0"/>
              <a:t>手術室＋透視装置</a:t>
            </a:r>
            <a:endParaRPr kumimoji="1"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r>
              <a:rPr lang="ja-JP" altLang="en-US" sz="2400" dirty="0"/>
              <a:t>透視装置が無い場合の補助手段は？</a:t>
            </a:r>
            <a:endParaRPr lang="en-US" altLang="ja-JP" sz="2400" dirty="0"/>
          </a:p>
          <a:p>
            <a:pPr marL="857250" lvl="1" indent="-457200">
              <a:buFont typeface="+mj-lt"/>
              <a:buAutoNum type="arabicPeriod"/>
            </a:pPr>
            <a:r>
              <a:rPr lang="ja-JP" altLang="en-US" sz="2400" dirty="0"/>
              <a:t>経胸壁エコー</a:t>
            </a:r>
            <a:endParaRPr lang="en-US" altLang="ja-JP" sz="2400" dirty="0"/>
          </a:p>
          <a:p>
            <a:pPr marL="857250" lvl="1" indent="-457200">
              <a:buFont typeface="+mj-lt"/>
              <a:buAutoNum type="arabicPeriod"/>
            </a:pPr>
            <a:r>
              <a:rPr lang="ja-JP" altLang="en-US" sz="2400" dirty="0"/>
              <a:t>経食道エコー</a:t>
            </a:r>
            <a:endParaRPr lang="en-US" altLang="ja-JP" sz="2400" dirty="0"/>
          </a:p>
          <a:p>
            <a:pPr marL="857250" lvl="1" indent="-457200">
              <a:buFont typeface="+mj-lt"/>
              <a:buAutoNum type="arabicPeriod"/>
            </a:pPr>
            <a:r>
              <a:rPr lang="ja-JP" altLang="en-US" sz="2400" dirty="0"/>
              <a:t>ポータブル</a:t>
            </a:r>
            <a:r>
              <a:rPr lang="en-US" altLang="ja-JP" sz="2400" dirty="0"/>
              <a:t>X</a:t>
            </a:r>
            <a:r>
              <a:rPr lang="ja-JP" altLang="en-US" sz="2400" dirty="0"/>
              <a:t>線（フラットパネル）</a:t>
            </a:r>
            <a:endParaRPr lang="en-US" altLang="ja-JP" sz="2400" dirty="0"/>
          </a:p>
          <a:p>
            <a:pPr marL="914400" lvl="1" indent="-514350">
              <a:buFont typeface="+mj-lt"/>
              <a:buAutoNum type="arabicPeriod"/>
            </a:pPr>
            <a:endParaRPr lang="en-US" altLang="ja-JP" sz="2400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8276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F98553-1F4B-4AFD-BE60-CB05A06F35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18649"/>
            <a:ext cx="7772400" cy="2387600"/>
          </a:xfrm>
        </p:spPr>
        <p:txBody>
          <a:bodyPr>
            <a:noAutofit/>
          </a:bodyPr>
          <a:lstStyle/>
          <a:p>
            <a:r>
              <a:rPr lang="ja-JP" altLang="en-US" sz="4400" b="1">
                <a:latin typeface="メイリオ" panose="020B0604030504040204" pitchFamily="50" charset="-128"/>
                <a:ea typeface="メイリオ" panose="020B0604030504040204" pitchFamily="50" charset="-128"/>
              </a:rPr>
              <a:t>超音波エコーを用いた</a:t>
            </a:r>
            <a:br>
              <a:rPr lang="en-US" altLang="ja-JP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400" b="1">
                <a:latin typeface="メイリオ" panose="020B0604030504040204" pitchFamily="50" charset="-128"/>
                <a:ea typeface="メイリオ" panose="020B0604030504040204" pitchFamily="50" charset="-128"/>
              </a:rPr>
              <a:t>カニュレーションの基本</a:t>
            </a:r>
            <a:br>
              <a:rPr kumimoji="1" lang="en-US" altLang="ja-JP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for </a:t>
            </a:r>
            <a:r>
              <a:rPr lang="en-US" altLang="ja-JP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ECMO</a:t>
            </a:r>
            <a:endParaRPr kumimoji="1" lang="ja-JP" altLang="en-US" sz="4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35FC28B-6369-4B3A-A922-ACDA7D697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357047"/>
            <a:ext cx="6858000" cy="1655762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角丸四角形 4">
            <a:hlinkClick r:id="rId2" action="ppaction://hlinksldjump"/>
            <a:extLst>
              <a:ext uri="{FF2B5EF4-FFF2-40B4-BE49-F238E27FC236}">
                <a16:creationId xmlns:a16="http://schemas.microsoft.com/office/drawing/2014/main" id="{8E816708-2E15-426E-963D-6E7849689C4F}"/>
              </a:ext>
            </a:extLst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164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Explain with rt femoral vessels</a:t>
            </a:r>
            <a:b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右大腿動静脈で説明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53367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7327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0D5C88-E544-4167-996E-95EB701AD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7ABF4EE-0660-4652-8C20-0F3376A44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71A9DAB-EA22-4308-9060-36A90B0011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14" b="30351"/>
          <a:stretch/>
        </p:blipFill>
        <p:spPr>
          <a:xfrm>
            <a:off x="977359" y="113982"/>
            <a:ext cx="7425553" cy="6588492"/>
          </a:xfrm>
          <a:prstGeom prst="rect">
            <a:avLst/>
          </a:prstGeom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E6A1BCD6-03F9-427C-B7CB-A2F5F8BD9D85}"/>
              </a:ext>
            </a:extLst>
          </p:cNvPr>
          <p:cNvSpPr/>
          <p:nvPr/>
        </p:nvSpPr>
        <p:spPr>
          <a:xfrm>
            <a:off x="5545920" y="2822165"/>
            <a:ext cx="2620721" cy="392185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下 5">
            <a:extLst>
              <a:ext uri="{FF2B5EF4-FFF2-40B4-BE49-F238E27FC236}">
                <a16:creationId xmlns:a16="http://schemas.microsoft.com/office/drawing/2014/main" id="{58D08353-8C13-4877-BC4A-7A1E183E396C}"/>
              </a:ext>
            </a:extLst>
          </p:cNvPr>
          <p:cNvSpPr/>
          <p:nvPr/>
        </p:nvSpPr>
        <p:spPr>
          <a:xfrm rot="1346443">
            <a:off x="3988430" y="2009791"/>
            <a:ext cx="587561" cy="1167023"/>
          </a:xfrm>
          <a:prstGeom prst="up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4221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Pre-scan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53367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>
            <a:extLst>
              <a:ext uri="{FF2B5EF4-FFF2-40B4-BE49-F238E27FC236}">
                <a16:creationId xmlns:a16="http://schemas.microsoft.com/office/drawing/2014/main" id="{F7BD8BFD-0E98-427B-94FC-B2FE7A08C0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16155">
            <a:off x="2726424" y="1132514"/>
            <a:ext cx="5060119" cy="392106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CA8A7152-05C2-4554-95A3-8A87E86A9D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6134" r="25477" b="14660"/>
          <a:stretch/>
        </p:blipFill>
        <p:spPr>
          <a:xfrm>
            <a:off x="323703" y="1611095"/>
            <a:ext cx="2451654" cy="190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3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0.09027 -0.287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-1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Pre-scan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53367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>
            <a:extLst>
              <a:ext uri="{FF2B5EF4-FFF2-40B4-BE49-F238E27FC236}">
                <a16:creationId xmlns:a16="http://schemas.microsoft.com/office/drawing/2014/main" id="{F7BD8BFD-0E98-427B-94FC-B2FE7A08C0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7464948">
            <a:off x="2035931" y="2339812"/>
            <a:ext cx="5060119" cy="11806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BD247E1-B76A-469A-A194-2DF2821895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 r="30013"/>
          <a:stretch/>
        </p:blipFill>
        <p:spPr>
          <a:xfrm>
            <a:off x="220657" y="1648004"/>
            <a:ext cx="3041450" cy="191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81004" y="5464797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0981" y="1691375"/>
            <a:ext cx="2074643" cy="1325563"/>
          </a:xfrm>
        </p:spPr>
        <p:txBody>
          <a:bodyPr/>
          <a:lstStyle/>
          <a:p>
            <a:r>
              <a:rPr kumimoji="1" lang="en-US" altLang="ja-JP" dirty="0"/>
              <a:t>Swing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284469" y="4561419"/>
            <a:ext cx="8575062" cy="10979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284469" y="3007168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284469" y="3223824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284469" y="3033958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284469" y="4561419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284469" y="5659392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斜め縞 32">
            <a:extLst>
              <a:ext uri="{FF2B5EF4-FFF2-40B4-BE49-F238E27FC236}">
                <a16:creationId xmlns:a16="http://schemas.microsoft.com/office/drawing/2014/main" id="{3046771A-EA27-4D06-8EE1-AAD012D26E16}"/>
              </a:ext>
            </a:extLst>
          </p:cNvPr>
          <p:cNvSpPr/>
          <p:nvPr/>
        </p:nvSpPr>
        <p:spPr>
          <a:xfrm rot="19441201" flipH="1">
            <a:off x="4271507" y="1686105"/>
            <a:ext cx="5178949" cy="324543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79641445-67C1-48DC-8ED1-AA3BDE731225}"/>
              </a:ext>
            </a:extLst>
          </p:cNvPr>
          <p:cNvGrpSpPr/>
          <p:nvPr/>
        </p:nvGrpSpPr>
        <p:grpSpPr>
          <a:xfrm>
            <a:off x="3008007" y="1486149"/>
            <a:ext cx="1377185" cy="1441684"/>
            <a:chOff x="4775508" y="504797"/>
            <a:chExt cx="1377185" cy="1441684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0D542B6-5A85-4F35-BC34-F3CEAD8356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24043" r="39331" b="13116"/>
            <a:stretch/>
          </p:blipFill>
          <p:spPr>
            <a:xfrm>
              <a:off x="4775508" y="504797"/>
              <a:ext cx="1377185" cy="1441684"/>
            </a:xfrm>
            <a:prstGeom prst="rect">
              <a:avLst/>
            </a:prstGeom>
          </p:spPr>
        </p:pic>
        <p:sp>
          <p:nvSpPr>
            <p:cNvPr id="15" name="二等辺三角形 14">
              <a:extLst>
                <a:ext uri="{FF2B5EF4-FFF2-40B4-BE49-F238E27FC236}">
                  <a16:creationId xmlns:a16="http://schemas.microsoft.com/office/drawing/2014/main" id="{D3C4ED17-2507-4649-8A8C-69B4F84ECE1A}"/>
                </a:ext>
              </a:extLst>
            </p:cNvPr>
            <p:cNvSpPr/>
            <p:nvPr/>
          </p:nvSpPr>
          <p:spPr>
            <a:xfrm rot="10800000">
              <a:off x="5365066" y="529433"/>
              <a:ext cx="109057" cy="2495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4F93558B-F462-4055-980C-E2DD5D32D421}"/>
              </a:ext>
            </a:extLst>
          </p:cNvPr>
          <p:cNvGrpSpPr/>
          <p:nvPr/>
        </p:nvGrpSpPr>
        <p:grpSpPr>
          <a:xfrm>
            <a:off x="1628299" y="1260042"/>
            <a:ext cx="1330894" cy="1659922"/>
            <a:chOff x="3282359" y="529717"/>
            <a:chExt cx="1330894" cy="1441684"/>
          </a:xfrm>
        </p:grpSpPr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A2DE3567-2FA5-47B4-BE8F-66FBCD53FB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24972" r="39633" b="13116"/>
            <a:stretch/>
          </p:blipFill>
          <p:spPr>
            <a:xfrm>
              <a:off x="3282359" y="529717"/>
              <a:ext cx="1330894" cy="1441684"/>
            </a:xfrm>
            <a:prstGeom prst="rect">
              <a:avLst/>
            </a:prstGeom>
          </p:spPr>
        </p:pic>
        <p:sp>
          <p:nvSpPr>
            <p:cNvPr id="43" name="二等辺三角形 42">
              <a:extLst>
                <a:ext uri="{FF2B5EF4-FFF2-40B4-BE49-F238E27FC236}">
                  <a16:creationId xmlns:a16="http://schemas.microsoft.com/office/drawing/2014/main" id="{C38BB807-5F00-4142-A811-F0869F319B1F}"/>
                </a:ext>
              </a:extLst>
            </p:cNvPr>
            <p:cNvSpPr/>
            <p:nvPr/>
          </p:nvSpPr>
          <p:spPr>
            <a:xfrm rot="10800000">
              <a:off x="3870707" y="777164"/>
              <a:ext cx="109057" cy="2495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C5EA564-AAB5-489F-A72C-63A7BAA6361B}"/>
              </a:ext>
            </a:extLst>
          </p:cNvPr>
          <p:cNvGrpSpPr/>
          <p:nvPr/>
        </p:nvGrpSpPr>
        <p:grpSpPr>
          <a:xfrm>
            <a:off x="119772" y="1115742"/>
            <a:ext cx="1459713" cy="1800198"/>
            <a:chOff x="1683073" y="536867"/>
            <a:chExt cx="1459713" cy="1437660"/>
          </a:xfrm>
        </p:grpSpPr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15A867DC-6CD2-4CF8-8BBE-C1AB4201E9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23692" r="38565" b="15765"/>
            <a:stretch/>
          </p:blipFill>
          <p:spPr>
            <a:xfrm>
              <a:off x="1683073" y="536867"/>
              <a:ext cx="1459713" cy="1437660"/>
            </a:xfrm>
            <a:prstGeom prst="rect">
              <a:avLst/>
            </a:prstGeom>
          </p:spPr>
        </p:pic>
        <p:sp>
          <p:nvSpPr>
            <p:cNvPr id="44" name="二等辺三角形 43">
              <a:extLst>
                <a:ext uri="{FF2B5EF4-FFF2-40B4-BE49-F238E27FC236}">
                  <a16:creationId xmlns:a16="http://schemas.microsoft.com/office/drawing/2014/main" id="{B4A952DA-93E7-4031-BEEF-F16EB9FD0240}"/>
                </a:ext>
              </a:extLst>
            </p:cNvPr>
            <p:cNvSpPr/>
            <p:nvPr/>
          </p:nvSpPr>
          <p:spPr>
            <a:xfrm rot="10800000">
              <a:off x="2338192" y="1073831"/>
              <a:ext cx="109057" cy="2495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77F8A923-19C2-4D9E-B12F-1FF5C823858A}"/>
              </a:ext>
            </a:extLst>
          </p:cNvPr>
          <p:cNvGrpSpPr/>
          <p:nvPr/>
        </p:nvGrpSpPr>
        <p:grpSpPr>
          <a:xfrm>
            <a:off x="190592" y="3121764"/>
            <a:ext cx="1364743" cy="1800198"/>
            <a:chOff x="180768" y="547692"/>
            <a:chExt cx="1364743" cy="1441684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B19A913D-D40C-44CD-97AF-74271A8F03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 l="24289" r="39416" b="13116"/>
            <a:stretch/>
          </p:blipFill>
          <p:spPr>
            <a:xfrm>
              <a:off x="180768" y="547692"/>
              <a:ext cx="1364743" cy="1441684"/>
            </a:xfrm>
            <a:prstGeom prst="rect">
              <a:avLst/>
            </a:prstGeom>
          </p:spPr>
        </p:pic>
        <p:sp>
          <p:nvSpPr>
            <p:cNvPr id="45" name="二等辺三角形 44">
              <a:extLst>
                <a:ext uri="{FF2B5EF4-FFF2-40B4-BE49-F238E27FC236}">
                  <a16:creationId xmlns:a16="http://schemas.microsoft.com/office/drawing/2014/main" id="{6A20F9ED-9CFE-487C-9CAE-146A48A01270}"/>
                </a:ext>
              </a:extLst>
            </p:cNvPr>
            <p:cNvSpPr/>
            <p:nvPr/>
          </p:nvSpPr>
          <p:spPr>
            <a:xfrm rot="10800000">
              <a:off x="777918" y="1171472"/>
              <a:ext cx="109057" cy="2495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8" name="矢印: 左 17">
            <a:extLst>
              <a:ext uri="{FF2B5EF4-FFF2-40B4-BE49-F238E27FC236}">
                <a16:creationId xmlns:a16="http://schemas.microsoft.com/office/drawing/2014/main" id="{246A5F86-CFC5-4A35-B0B6-44EB48A2F493}"/>
              </a:ext>
            </a:extLst>
          </p:cNvPr>
          <p:cNvSpPr/>
          <p:nvPr/>
        </p:nvSpPr>
        <p:spPr>
          <a:xfrm rot="16200000">
            <a:off x="718254" y="2912580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矢印: 左 45">
            <a:extLst>
              <a:ext uri="{FF2B5EF4-FFF2-40B4-BE49-F238E27FC236}">
                <a16:creationId xmlns:a16="http://schemas.microsoft.com/office/drawing/2014/main" id="{2B5AC721-10C5-44BB-A2A4-141A53ACF11C}"/>
              </a:ext>
            </a:extLst>
          </p:cNvPr>
          <p:cNvSpPr/>
          <p:nvPr/>
        </p:nvSpPr>
        <p:spPr>
          <a:xfrm>
            <a:off x="1419180" y="2088846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矢印: 左 46">
            <a:extLst>
              <a:ext uri="{FF2B5EF4-FFF2-40B4-BE49-F238E27FC236}">
                <a16:creationId xmlns:a16="http://schemas.microsoft.com/office/drawing/2014/main" id="{A1FE0C3A-BC05-44AD-9079-BE6C2957B0E2}"/>
              </a:ext>
            </a:extLst>
          </p:cNvPr>
          <p:cNvSpPr/>
          <p:nvPr/>
        </p:nvSpPr>
        <p:spPr>
          <a:xfrm>
            <a:off x="2798888" y="2090236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75FA3A42-FC59-4414-827D-7CE4DC73E1FD}"/>
              </a:ext>
            </a:extLst>
          </p:cNvPr>
          <p:cNvGrpSpPr/>
          <p:nvPr/>
        </p:nvGrpSpPr>
        <p:grpSpPr>
          <a:xfrm>
            <a:off x="4401623" y="245104"/>
            <a:ext cx="713064" cy="6355857"/>
            <a:chOff x="1974120" y="321780"/>
            <a:chExt cx="713064" cy="6355857"/>
          </a:xfrm>
        </p:grpSpPr>
        <p:sp>
          <p:nvSpPr>
            <p:cNvPr id="50" name="四角形: 角を丸くする 2">
              <a:extLst>
                <a:ext uri="{FF2B5EF4-FFF2-40B4-BE49-F238E27FC236}">
                  <a16:creationId xmlns:a16="http://schemas.microsoft.com/office/drawing/2014/main" id="{75FD5EDE-5558-4ED9-B899-ED66463CE782}"/>
                </a:ext>
              </a:extLst>
            </p:cNvPr>
            <p:cNvSpPr/>
            <p:nvPr/>
          </p:nvSpPr>
          <p:spPr>
            <a:xfrm>
              <a:off x="1974120" y="32178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1" name="直線矢印コネクタ 50">
              <a:extLst>
                <a:ext uri="{FF2B5EF4-FFF2-40B4-BE49-F238E27FC236}">
                  <a16:creationId xmlns:a16="http://schemas.microsoft.com/office/drawing/2014/main" id="{79C5E3DB-64DB-42E8-943C-3C178B526A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6638" y="2986492"/>
              <a:ext cx="46053" cy="3691145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C33DEAB2-CE95-43C5-B046-D69875F3DD1F}"/>
              </a:ext>
            </a:extLst>
          </p:cNvPr>
          <p:cNvGrpSpPr/>
          <p:nvPr/>
        </p:nvGrpSpPr>
        <p:grpSpPr>
          <a:xfrm>
            <a:off x="2632941" y="428006"/>
            <a:ext cx="3042593" cy="6117724"/>
            <a:chOff x="1462020" y="412130"/>
            <a:chExt cx="3042593" cy="6117724"/>
          </a:xfrm>
        </p:grpSpPr>
        <p:sp>
          <p:nvSpPr>
            <p:cNvPr id="53" name="四角形: 角を丸くする 2">
              <a:extLst>
                <a:ext uri="{FF2B5EF4-FFF2-40B4-BE49-F238E27FC236}">
                  <a16:creationId xmlns:a16="http://schemas.microsoft.com/office/drawing/2014/main" id="{E9BF60E6-0629-493B-B00B-16DE1F9035B7}"/>
                </a:ext>
              </a:extLst>
            </p:cNvPr>
            <p:cNvSpPr/>
            <p:nvPr/>
          </p:nvSpPr>
          <p:spPr>
            <a:xfrm rot="1693318">
              <a:off x="3791549" y="41213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4" name="直線矢印コネクタ 53">
              <a:extLst>
                <a:ext uri="{FF2B5EF4-FFF2-40B4-BE49-F238E27FC236}">
                  <a16:creationId xmlns:a16="http://schemas.microsoft.com/office/drawing/2014/main" id="{BE324A31-52F0-4AF7-8421-F5107EE0B4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2020" y="2895777"/>
              <a:ext cx="2061356" cy="3634077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5C83D65D-C7CE-4EF5-BB06-351DFC8D4AF4}"/>
              </a:ext>
            </a:extLst>
          </p:cNvPr>
          <p:cNvGrpSpPr/>
          <p:nvPr/>
        </p:nvGrpSpPr>
        <p:grpSpPr>
          <a:xfrm rot="315560">
            <a:off x="1068960" y="471863"/>
            <a:ext cx="4814815" cy="6088634"/>
            <a:chOff x="1086839" y="583622"/>
            <a:chExt cx="4814815" cy="6088634"/>
          </a:xfrm>
        </p:grpSpPr>
        <p:sp>
          <p:nvSpPr>
            <p:cNvPr id="42" name="四角形: 角を丸くする 2">
              <a:extLst>
                <a:ext uri="{FF2B5EF4-FFF2-40B4-BE49-F238E27FC236}">
                  <a16:creationId xmlns:a16="http://schemas.microsoft.com/office/drawing/2014/main" id="{520961BD-F19E-4D0E-AA40-146550F6DD14}"/>
                </a:ext>
              </a:extLst>
            </p:cNvPr>
            <p:cNvSpPr/>
            <p:nvPr/>
          </p:nvSpPr>
          <p:spPr>
            <a:xfrm rot="2604584">
              <a:off x="5188590" y="583622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8" name="直線矢印コネクタ 47">
              <a:extLst>
                <a:ext uri="{FF2B5EF4-FFF2-40B4-BE49-F238E27FC236}">
                  <a16:creationId xmlns:a16="http://schemas.microsoft.com/office/drawing/2014/main" id="{A7DD3FA4-7730-42CC-A37F-BFDB7C4002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6839" y="2895777"/>
              <a:ext cx="3543884" cy="3776479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99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36302 0.326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0" y="16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81004" y="5464797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5091" y="1738742"/>
            <a:ext cx="2257335" cy="1325563"/>
          </a:xfrm>
        </p:spPr>
        <p:txBody>
          <a:bodyPr/>
          <a:lstStyle/>
          <a:p>
            <a:r>
              <a:rPr kumimoji="1" lang="en-US" altLang="ja-JP" dirty="0"/>
              <a:t>Sweep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284469" y="4561419"/>
            <a:ext cx="8575062" cy="10979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284469" y="3007168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284469" y="3223824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284469" y="3033958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284469" y="4561419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284469" y="5659392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4E5BCC1B-9C7B-4003-AC94-D872AF8C2664}"/>
              </a:ext>
            </a:extLst>
          </p:cNvPr>
          <p:cNvGrpSpPr/>
          <p:nvPr/>
        </p:nvGrpSpPr>
        <p:grpSpPr>
          <a:xfrm>
            <a:off x="3358900" y="306403"/>
            <a:ext cx="713064" cy="6355857"/>
            <a:chOff x="1974120" y="321780"/>
            <a:chExt cx="713064" cy="6355857"/>
          </a:xfrm>
        </p:grpSpPr>
        <p:sp>
          <p:nvSpPr>
            <p:cNvPr id="3" name="四角形: 角を丸くする 2">
              <a:extLst>
                <a:ext uri="{FF2B5EF4-FFF2-40B4-BE49-F238E27FC236}">
                  <a16:creationId xmlns:a16="http://schemas.microsoft.com/office/drawing/2014/main" id="{CC800B79-1208-4B96-9164-D71FB3B3D02C}"/>
                </a:ext>
              </a:extLst>
            </p:cNvPr>
            <p:cNvSpPr/>
            <p:nvPr/>
          </p:nvSpPr>
          <p:spPr>
            <a:xfrm>
              <a:off x="1974120" y="32178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" name="直線矢印コネクタ 7">
              <a:extLst>
                <a:ext uri="{FF2B5EF4-FFF2-40B4-BE49-F238E27FC236}">
                  <a16:creationId xmlns:a16="http://schemas.microsoft.com/office/drawing/2014/main" id="{57B2877E-6960-4CB2-9514-6EA42F670F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6638" y="2986492"/>
              <a:ext cx="46053" cy="3691145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斜め縞 32">
            <a:extLst>
              <a:ext uri="{FF2B5EF4-FFF2-40B4-BE49-F238E27FC236}">
                <a16:creationId xmlns:a16="http://schemas.microsoft.com/office/drawing/2014/main" id="{3046771A-EA27-4D06-8EE1-AAD012D26E16}"/>
              </a:ext>
            </a:extLst>
          </p:cNvPr>
          <p:cNvSpPr/>
          <p:nvPr/>
        </p:nvSpPr>
        <p:spPr>
          <a:xfrm rot="19441201" flipH="1">
            <a:off x="4271507" y="1686105"/>
            <a:ext cx="5178949" cy="324543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8045FB9-B274-4CDD-9F83-11DDBE144ED6}"/>
              </a:ext>
            </a:extLst>
          </p:cNvPr>
          <p:cNvGrpSpPr/>
          <p:nvPr/>
        </p:nvGrpSpPr>
        <p:grpSpPr>
          <a:xfrm>
            <a:off x="4438317" y="306403"/>
            <a:ext cx="713064" cy="6355857"/>
            <a:chOff x="1974120" y="321780"/>
            <a:chExt cx="713064" cy="6355857"/>
          </a:xfrm>
        </p:grpSpPr>
        <p:sp>
          <p:nvSpPr>
            <p:cNvPr id="23" name="四角形: 角を丸くする 2">
              <a:extLst>
                <a:ext uri="{FF2B5EF4-FFF2-40B4-BE49-F238E27FC236}">
                  <a16:creationId xmlns:a16="http://schemas.microsoft.com/office/drawing/2014/main" id="{18F8A2F6-CF6D-40D3-B6B2-0CCD0F3CD1B6}"/>
                </a:ext>
              </a:extLst>
            </p:cNvPr>
            <p:cNvSpPr/>
            <p:nvPr/>
          </p:nvSpPr>
          <p:spPr>
            <a:xfrm>
              <a:off x="1974120" y="32178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EC385BD6-73BA-4705-A5BA-CE2084995E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6638" y="2986492"/>
              <a:ext cx="46053" cy="3691145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7E9B9186-9F98-4E06-9C48-755D3AFF986D}"/>
              </a:ext>
            </a:extLst>
          </p:cNvPr>
          <p:cNvGrpSpPr/>
          <p:nvPr/>
        </p:nvGrpSpPr>
        <p:grpSpPr>
          <a:xfrm>
            <a:off x="2337426" y="306403"/>
            <a:ext cx="713064" cy="6355857"/>
            <a:chOff x="1974120" y="321780"/>
            <a:chExt cx="713064" cy="6355857"/>
          </a:xfrm>
        </p:grpSpPr>
        <p:sp>
          <p:nvSpPr>
            <p:cNvPr id="26" name="四角形: 角を丸くする 2">
              <a:extLst>
                <a:ext uri="{FF2B5EF4-FFF2-40B4-BE49-F238E27FC236}">
                  <a16:creationId xmlns:a16="http://schemas.microsoft.com/office/drawing/2014/main" id="{97FEDFB6-FA4A-4D2E-B91F-C10E3335982F}"/>
                </a:ext>
              </a:extLst>
            </p:cNvPr>
            <p:cNvSpPr/>
            <p:nvPr/>
          </p:nvSpPr>
          <p:spPr>
            <a:xfrm>
              <a:off x="1974120" y="32178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id="{29620B9F-25C7-49B4-B4B0-1D4C126713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6638" y="2986492"/>
              <a:ext cx="46053" cy="3691145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D6DAB503-02E9-42CB-A5C4-D23A845462C8}"/>
              </a:ext>
            </a:extLst>
          </p:cNvPr>
          <p:cNvGrpSpPr/>
          <p:nvPr/>
        </p:nvGrpSpPr>
        <p:grpSpPr>
          <a:xfrm>
            <a:off x="1359226" y="306403"/>
            <a:ext cx="713064" cy="6355857"/>
            <a:chOff x="1974120" y="321780"/>
            <a:chExt cx="713064" cy="6355857"/>
          </a:xfrm>
        </p:grpSpPr>
        <p:sp>
          <p:nvSpPr>
            <p:cNvPr id="32" name="四角形: 角を丸くする 2">
              <a:extLst>
                <a:ext uri="{FF2B5EF4-FFF2-40B4-BE49-F238E27FC236}">
                  <a16:creationId xmlns:a16="http://schemas.microsoft.com/office/drawing/2014/main" id="{A9852567-F6E7-4628-9149-7BE6A2777896}"/>
                </a:ext>
              </a:extLst>
            </p:cNvPr>
            <p:cNvSpPr/>
            <p:nvPr/>
          </p:nvSpPr>
          <p:spPr>
            <a:xfrm>
              <a:off x="1974120" y="321780"/>
              <a:ext cx="713064" cy="2664712"/>
            </a:xfrm>
            <a:custGeom>
              <a:avLst/>
              <a:gdLst>
                <a:gd name="connsiteX0" fmla="*/ 0 w 713064"/>
                <a:gd name="connsiteY0" fmla="*/ 118846 h 2813737"/>
                <a:gd name="connsiteX1" fmla="*/ 118846 w 713064"/>
                <a:gd name="connsiteY1" fmla="*/ 0 h 2813737"/>
                <a:gd name="connsiteX2" fmla="*/ 594218 w 713064"/>
                <a:gd name="connsiteY2" fmla="*/ 0 h 2813737"/>
                <a:gd name="connsiteX3" fmla="*/ 713064 w 713064"/>
                <a:gd name="connsiteY3" fmla="*/ 118846 h 2813737"/>
                <a:gd name="connsiteX4" fmla="*/ 713064 w 713064"/>
                <a:gd name="connsiteY4" fmla="*/ 2694891 h 2813737"/>
                <a:gd name="connsiteX5" fmla="*/ 594218 w 713064"/>
                <a:gd name="connsiteY5" fmla="*/ 2813737 h 2813737"/>
                <a:gd name="connsiteX6" fmla="*/ 118846 w 713064"/>
                <a:gd name="connsiteY6" fmla="*/ 2813737 h 2813737"/>
                <a:gd name="connsiteX7" fmla="*/ 0 w 713064"/>
                <a:gd name="connsiteY7" fmla="*/ 2694891 h 2813737"/>
                <a:gd name="connsiteX8" fmla="*/ 0 w 713064"/>
                <a:gd name="connsiteY8" fmla="*/ 118846 h 2813737"/>
                <a:gd name="connsiteX0" fmla="*/ 0 w 713064"/>
                <a:gd name="connsiteY0" fmla="*/ 118846 h 2922794"/>
                <a:gd name="connsiteX1" fmla="*/ 118846 w 713064"/>
                <a:gd name="connsiteY1" fmla="*/ 0 h 2922794"/>
                <a:gd name="connsiteX2" fmla="*/ 594218 w 713064"/>
                <a:gd name="connsiteY2" fmla="*/ 0 h 2922794"/>
                <a:gd name="connsiteX3" fmla="*/ 713064 w 713064"/>
                <a:gd name="connsiteY3" fmla="*/ 118846 h 2922794"/>
                <a:gd name="connsiteX4" fmla="*/ 713064 w 713064"/>
                <a:gd name="connsiteY4" fmla="*/ 2694891 h 2922794"/>
                <a:gd name="connsiteX5" fmla="*/ 594218 w 713064"/>
                <a:gd name="connsiteY5" fmla="*/ 2813737 h 2922794"/>
                <a:gd name="connsiteX6" fmla="*/ 185958 w 713064"/>
                <a:gd name="connsiteY6" fmla="*/ 2922794 h 2922794"/>
                <a:gd name="connsiteX7" fmla="*/ 0 w 713064"/>
                <a:gd name="connsiteY7" fmla="*/ 2694891 h 2922794"/>
                <a:gd name="connsiteX8" fmla="*/ 0 w 713064"/>
                <a:gd name="connsiteY8" fmla="*/ 118846 h 2922794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493550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185958 w 713064"/>
                <a:gd name="connsiteY6" fmla="*/ 2922794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  <a:gd name="connsiteX0" fmla="*/ 0 w 713064"/>
                <a:gd name="connsiteY0" fmla="*/ 118846 h 2931183"/>
                <a:gd name="connsiteX1" fmla="*/ 118846 w 713064"/>
                <a:gd name="connsiteY1" fmla="*/ 0 h 2931183"/>
                <a:gd name="connsiteX2" fmla="*/ 594218 w 713064"/>
                <a:gd name="connsiteY2" fmla="*/ 0 h 2931183"/>
                <a:gd name="connsiteX3" fmla="*/ 713064 w 713064"/>
                <a:gd name="connsiteY3" fmla="*/ 118846 h 2931183"/>
                <a:gd name="connsiteX4" fmla="*/ 713064 w 713064"/>
                <a:gd name="connsiteY4" fmla="*/ 2694891 h 2931183"/>
                <a:gd name="connsiteX5" fmla="*/ 543884 w 713064"/>
                <a:gd name="connsiteY5" fmla="*/ 2931183 h 2931183"/>
                <a:gd name="connsiteX6" fmla="*/ 219514 w 713064"/>
                <a:gd name="connsiteY6" fmla="*/ 2931183 h 2931183"/>
                <a:gd name="connsiteX7" fmla="*/ 0 w 713064"/>
                <a:gd name="connsiteY7" fmla="*/ 2694891 h 2931183"/>
                <a:gd name="connsiteX8" fmla="*/ 0 w 713064"/>
                <a:gd name="connsiteY8" fmla="*/ 118846 h 293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064" h="2931183">
                  <a:moveTo>
                    <a:pt x="0" y="118846"/>
                  </a:moveTo>
                  <a:cubicBezTo>
                    <a:pt x="0" y="53209"/>
                    <a:pt x="53209" y="0"/>
                    <a:pt x="118846" y="0"/>
                  </a:cubicBezTo>
                  <a:lnTo>
                    <a:pt x="594218" y="0"/>
                  </a:lnTo>
                  <a:cubicBezTo>
                    <a:pt x="659855" y="0"/>
                    <a:pt x="713064" y="53209"/>
                    <a:pt x="713064" y="118846"/>
                  </a:cubicBezTo>
                  <a:lnTo>
                    <a:pt x="713064" y="2694891"/>
                  </a:lnTo>
                  <a:cubicBezTo>
                    <a:pt x="713064" y="2760528"/>
                    <a:pt x="609521" y="2931183"/>
                    <a:pt x="543884" y="2931183"/>
                  </a:cubicBezTo>
                  <a:lnTo>
                    <a:pt x="219514" y="2931183"/>
                  </a:lnTo>
                  <a:cubicBezTo>
                    <a:pt x="153877" y="2931183"/>
                    <a:pt x="0" y="2760528"/>
                    <a:pt x="0" y="2694891"/>
                  </a:cubicBezTo>
                  <a:lnTo>
                    <a:pt x="0" y="11884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4" name="直線矢印コネクタ 33">
              <a:extLst>
                <a:ext uri="{FF2B5EF4-FFF2-40B4-BE49-F238E27FC236}">
                  <a16:creationId xmlns:a16="http://schemas.microsoft.com/office/drawing/2014/main" id="{D90AD8D8-4E24-41D7-969C-70745170F3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56638" y="2986492"/>
              <a:ext cx="46053" cy="3691145"/>
            </a:xfrm>
            <a:prstGeom prst="straightConnector1">
              <a:avLst/>
            </a:prstGeom>
            <a:ln w="28575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図 36">
            <a:extLst>
              <a:ext uri="{FF2B5EF4-FFF2-40B4-BE49-F238E27FC236}">
                <a16:creationId xmlns:a16="http://schemas.microsoft.com/office/drawing/2014/main" id="{90D542B6-5A85-4F35-BC34-F3CEAD8356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043" r="39331" b="13116"/>
          <a:stretch/>
        </p:blipFill>
        <p:spPr>
          <a:xfrm>
            <a:off x="4775508" y="504797"/>
            <a:ext cx="1377185" cy="1441684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A2DE3567-2FA5-47B4-BE8F-66FBCD53FB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972" r="39633" b="13116"/>
          <a:stretch/>
        </p:blipFill>
        <p:spPr>
          <a:xfrm>
            <a:off x="3282359" y="529717"/>
            <a:ext cx="1330894" cy="1441684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19A913D-D40C-44CD-97AF-74271A8F03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289" r="39416" b="13116"/>
          <a:stretch/>
        </p:blipFill>
        <p:spPr>
          <a:xfrm>
            <a:off x="180768" y="547692"/>
            <a:ext cx="1364743" cy="1441684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15A867DC-6CD2-4CF8-8BBE-C1AB4201E9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3692" r="38565" b="15765"/>
          <a:stretch/>
        </p:blipFill>
        <p:spPr>
          <a:xfrm>
            <a:off x="1683073" y="536867"/>
            <a:ext cx="1459713" cy="1437660"/>
          </a:xfrm>
          <a:prstGeom prst="rect">
            <a:avLst/>
          </a:prstGeom>
        </p:spPr>
      </p:pic>
      <p:sp>
        <p:nvSpPr>
          <p:cNvPr id="15" name="二等辺三角形 14">
            <a:extLst>
              <a:ext uri="{FF2B5EF4-FFF2-40B4-BE49-F238E27FC236}">
                <a16:creationId xmlns:a16="http://schemas.microsoft.com/office/drawing/2014/main" id="{D3C4ED17-2507-4649-8A8C-69B4F84ECE1A}"/>
              </a:ext>
            </a:extLst>
          </p:cNvPr>
          <p:cNvSpPr/>
          <p:nvPr/>
        </p:nvSpPr>
        <p:spPr>
          <a:xfrm rot="10800000">
            <a:off x="5365066" y="529433"/>
            <a:ext cx="109057" cy="24955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二等辺三角形 42">
            <a:extLst>
              <a:ext uri="{FF2B5EF4-FFF2-40B4-BE49-F238E27FC236}">
                <a16:creationId xmlns:a16="http://schemas.microsoft.com/office/drawing/2014/main" id="{C38BB807-5F00-4142-A811-F0869F319B1F}"/>
              </a:ext>
            </a:extLst>
          </p:cNvPr>
          <p:cNvSpPr/>
          <p:nvPr/>
        </p:nvSpPr>
        <p:spPr>
          <a:xfrm rot="10800000">
            <a:off x="3870707" y="777164"/>
            <a:ext cx="109057" cy="24955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二等辺三角形 43">
            <a:extLst>
              <a:ext uri="{FF2B5EF4-FFF2-40B4-BE49-F238E27FC236}">
                <a16:creationId xmlns:a16="http://schemas.microsoft.com/office/drawing/2014/main" id="{B4A952DA-93E7-4031-BEEF-F16EB9FD0240}"/>
              </a:ext>
            </a:extLst>
          </p:cNvPr>
          <p:cNvSpPr/>
          <p:nvPr/>
        </p:nvSpPr>
        <p:spPr>
          <a:xfrm rot="10800000">
            <a:off x="2338192" y="1073831"/>
            <a:ext cx="109057" cy="24955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二等辺三角形 44">
            <a:extLst>
              <a:ext uri="{FF2B5EF4-FFF2-40B4-BE49-F238E27FC236}">
                <a16:creationId xmlns:a16="http://schemas.microsoft.com/office/drawing/2014/main" id="{6A20F9ED-9CFE-487C-9CAE-146A48A01270}"/>
              </a:ext>
            </a:extLst>
          </p:cNvPr>
          <p:cNvSpPr/>
          <p:nvPr/>
        </p:nvSpPr>
        <p:spPr>
          <a:xfrm rot="10800000">
            <a:off x="777918" y="1171472"/>
            <a:ext cx="109057" cy="249551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矢印: 左 17">
            <a:extLst>
              <a:ext uri="{FF2B5EF4-FFF2-40B4-BE49-F238E27FC236}">
                <a16:creationId xmlns:a16="http://schemas.microsoft.com/office/drawing/2014/main" id="{246A5F86-CFC5-4A35-B0B6-44EB48A2F493}"/>
              </a:ext>
            </a:extLst>
          </p:cNvPr>
          <p:cNvSpPr/>
          <p:nvPr/>
        </p:nvSpPr>
        <p:spPr>
          <a:xfrm>
            <a:off x="4128897" y="2135992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矢印: 左 45">
            <a:extLst>
              <a:ext uri="{FF2B5EF4-FFF2-40B4-BE49-F238E27FC236}">
                <a16:creationId xmlns:a16="http://schemas.microsoft.com/office/drawing/2014/main" id="{2B5AC721-10C5-44BB-A2A4-141A53ACF11C}"/>
              </a:ext>
            </a:extLst>
          </p:cNvPr>
          <p:cNvSpPr/>
          <p:nvPr/>
        </p:nvSpPr>
        <p:spPr>
          <a:xfrm>
            <a:off x="3051427" y="2161267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矢印: 左 46">
            <a:extLst>
              <a:ext uri="{FF2B5EF4-FFF2-40B4-BE49-F238E27FC236}">
                <a16:creationId xmlns:a16="http://schemas.microsoft.com/office/drawing/2014/main" id="{A1FE0C3A-BC05-44AD-9079-BE6C2957B0E2}"/>
              </a:ext>
            </a:extLst>
          </p:cNvPr>
          <p:cNvSpPr/>
          <p:nvPr/>
        </p:nvSpPr>
        <p:spPr>
          <a:xfrm>
            <a:off x="2033515" y="2187923"/>
            <a:ext cx="309420" cy="196147"/>
          </a:xfrm>
          <a:prstGeom prst="lef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07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-0.36302 0.326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0" y="1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AMPLE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5112568"/>
          </a:xfrm>
        </p:spPr>
        <p:txBody>
          <a:bodyPr>
            <a:normAutofit fontScale="85000" lnSpcReduction="10000"/>
          </a:bodyPr>
          <a:lstStyle/>
          <a:p>
            <a:r>
              <a:rPr kumimoji="1" lang="ja-JP" altLang="en-US"/>
              <a:t>身長　</a:t>
            </a:r>
            <a:r>
              <a:rPr kumimoji="1" lang="en-US" altLang="ja-JP" dirty="0"/>
              <a:t>154cm</a:t>
            </a:r>
            <a:r>
              <a:rPr kumimoji="1" lang="ja-JP" altLang="en-US"/>
              <a:t>　体重　</a:t>
            </a:r>
            <a:r>
              <a:rPr kumimoji="1" lang="en-US" altLang="ja-JP" dirty="0"/>
              <a:t>6</a:t>
            </a:r>
            <a:r>
              <a:rPr lang="en-US" altLang="ja-JP" dirty="0"/>
              <a:t>0</a:t>
            </a:r>
            <a:r>
              <a:rPr kumimoji="1" lang="en-US" altLang="ja-JP" dirty="0"/>
              <a:t>kg (</a:t>
            </a:r>
            <a:r>
              <a:rPr lang="ja-JP" altLang="en-US"/>
              <a:t>理想体重</a:t>
            </a:r>
            <a:r>
              <a:rPr kumimoji="1" lang="en-US" altLang="ja-JP" dirty="0"/>
              <a:t> 47kg)</a:t>
            </a:r>
            <a:r>
              <a:rPr kumimoji="1" lang="ja-JP" altLang="en-US" dirty="0"/>
              <a:t>　</a:t>
            </a:r>
            <a:r>
              <a:rPr kumimoji="1" lang="en-US" altLang="ja-JP" dirty="0"/>
              <a:t>BMI 25</a:t>
            </a:r>
          </a:p>
          <a:p>
            <a:r>
              <a:rPr lang="ja-JP" altLang="en-US"/>
              <a:t>アレルギー</a:t>
            </a:r>
            <a:r>
              <a:rPr kumimoji="1" lang="en-US" altLang="ja-JP" dirty="0"/>
              <a:t>	</a:t>
            </a:r>
            <a:r>
              <a:rPr kumimoji="1" lang="ja-JP" altLang="en-US"/>
              <a:t>なし</a:t>
            </a:r>
            <a:endParaRPr kumimoji="1" lang="en-US" altLang="ja-JP" dirty="0"/>
          </a:p>
          <a:p>
            <a:r>
              <a:rPr lang="ja-JP" altLang="en-US"/>
              <a:t>内服薬　</a:t>
            </a:r>
            <a:r>
              <a:rPr lang="en-US" altLang="ja-JP" dirty="0"/>
              <a:t>		</a:t>
            </a:r>
            <a:r>
              <a:rPr lang="ja-JP" altLang="en-US"/>
              <a:t>アムロジピン</a:t>
            </a:r>
            <a:r>
              <a:rPr lang="en-US" altLang="ja-JP" dirty="0"/>
              <a:t> 5mg</a:t>
            </a:r>
          </a:p>
          <a:p>
            <a:r>
              <a:rPr lang="ja-JP" altLang="en-US"/>
              <a:t>既往歴</a:t>
            </a:r>
            <a:r>
              <a:rPr kumimoji="1" lang="en-US" altLang="ja-JP" dirty="0"/>
              <a:t>		</a:t>
            </a:r>
            <a:r>
              <a:rPr kumimoji="1" lang="ja-JP" altLang="en-US"/>
              <a:t>高血圧</a:t>
            </a:r>
            <a:endParaRPr kumimoji="1" lang="en-US" altLang="ja-JP" dirty="0"/>
          </a:p>
          <a:p>
            <a:r>
              <a:rPr lang="ja-JP" altLang="en-US"/>
              <a:t>病　歴</a:t>
            </a:r>
            <a:r>
              <a:rPr lang="en-US" altLang="ja-JP" dirty="0"/>
              <a:t>		</a:t>
            </a:r>
            <a:r>
              <a:rPr lang="ja-JP" altLang="en-US" dirty="0"/>
              <a:t>夫が</a:t>
            </a:r>
            <a:r>
              <a:rPr lang="en-US" altLang="ja-JP" dirty="0"/>
              <a:t>COVID-19</a:t>
            </a:r>
            <a:r>
              <a:rPr lang="ja-JP" altLang="en-US" dirty="0"/>
              <a:t>陽性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　</a:t>
            </a:r>
            <a:r>
              <a:rPr lang="en-US" altLang="ja-JP" dirty="0"/>
              <a:t>X</a:t>
            </a:r>
            <a:r>
              <a:rPr lang="ja-JP" altLang="en-US" dirty="0"/>
              <a:t>日　発熱、倦怠感あるも自宅療養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　</a:t>
            </a:r>
            <a:r>
              <a:rPr lang="en-US" altLang="ja-JP" dirty="0"/>
              <a:t>X</a:t>
            </a:r>
            <a:r>
              <a:rPr lang="ja-JP" altLang="en-US" dirty="0"/>
              <a:t>＋</a:t>
            </a:r>
            <a:r>
              <a:rPr lang="en-US" altLang="ja-JP" dirty="0"/>
              <a:t>4</a:t>
            </a:r>
            <a:r>
              <a:rPr lang="ja-JP" altLang="en-US" dirty="0"/>
              <a:t>日　発熱持続、咳嗽あり。</a:t>
            </a:r>
            <a:r>
              <a:rPr lang="en-US" altLang="ja-JP" dirty="0"/>
              <a:t>PCR</a:t>
            </a:r>
            <a:r>
              <a:rPr lang="ja-JP" altLang="en-US" dirty="0"/>
              <a:t>検査実施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　</a:t>
            </a:r>
            <a:r>
              <a:rPr lang="en-US" altLang="ja-JP" dirty="0"/>
              <a:t>X</a:t>
            </a:r>
            <a:r>
              <a:rPr lang="ja-JP" altLang="en-US" dirty="0"/>
              <a:t>＋</a:t>
            </a:r>
            <a:r>
              <a:rPr lang="en-US" altLang="ja-JP" dirty="0"/>
              <a:t>5</a:t>
            </a:r>
            <a:r>
              <a:rPr lang="ja-JP" altLang="en-US" dirty="0"/>
              <a:t>日　</a:t>
            </a:r>
            <a:r>
              <a:rPr lang="en-US" altLang="ja-JP" dirty="0"/>
              <a:t>PCR</a:t>
            </a:r>
            <a:r>
              <a:rPr lang="ja-JP" altLang="en-US" dirty="0"/>
              <a:t>陽性→感染症指定医療機関入院</a:t>
            </a:r>
            <a:endParaRPr lang="en-US" altLang="ja-JP" dirty="0"/>
          </a:p>
          <a:p>
            <a:pPr marL="0" indent="0">
              <a:buNone/>
            </a:pPr>
            <a:r>
              <a:rPr kumimoji="1" lang="ja-JP" altLang="en-US" dirty="0"/>
              <a:t>　　</a:t>
            </a:r>
            <a:r>
              <a:rPr kumimoji="1" lang="en-US" altLang="ja-JP" dirty="0"/>
              <a:t>X</a:t>
            </a:r>
            <a:r>
              <a:rPr kumimoji="1" lang="ja-JP" altLang="en-US" dirty="0"/>
              <a:t>＋</a:t>
            </a:r>
            <a:r>
              <a:rPr kumimoji="1" lang="en-US" altLang="ja-JP" dirty="0"/>
              <a:t>6</a:t>
            </a:r>
            <a:r>
              <a:rPr kumimoji="1" lang="ja-JP" altLang="en-US" dirty="0"/>
              <a:t>日　数時間で呼吸状態悪化</a:t>
            </a:r>
            <a:endParaRPr kumimoji="1" lang="en-US" altLang="ja-JP" dirty="0"/>
          </a:p>
          <a:p>
            <a:pPr marL="0" indent="0">
              <a:buNone/>
            </a:pPr>
            <a:r>
              <a:rPr lang="ja-JP" altLang="en-US" dirty="0"/>
              <a:t>　　　　　　　高流量</a:t>
            </a:r>
            <a:r>
              <a:rPr lang="en-US" altLang="ja-JP" dirty="0"/>
              <a:t>O2</a:t>
            </a:r>
            <a:r>
              <a:rPr lang="ja-JP" altLang="en-US" dirty="0"/>
              <a:t>で</a:t>
            </a:r>
            <a:r>
              <a:rPr lang="en-US" altLang="ja-JP" dirty="0"/>
              <a:t>SpO2</a:t>
            </a:r>
            <a:r>
              <a:rPr lang="ja-JP" altLang="en-US" dirty="0"/>
              <a:t>＜</a:t>
            </a:r>
            <a:r>
              <a:rPr lang="en-US" altLang="ja-JP" dirty="0"/>
              <a:t>90</a:t>
            </a:r>
            <a:r>
              <a:rPr lang="ja-JP" altLang="en-US" dirty="0"/>
              <a:t>％のため</a:t>
            </a:r>
            <a:r>
              <a:rPr lang="en-US" altLang="ja-JP" dirty="0"/>
              <a:t>ICU</a:t>
            </a:r>
            <a:r>
              <a:rPr lang="ja-JP" altLang="en-US" dirty="0"/>
              <a:t>移動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167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Anterior wall puncture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前壁のみの穿刺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3007168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223824"/>
            <a:ext cx="8571597" cy="3544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33958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5E2066A-58E2-422A-A9CF-26C32362F80B}"/>
              </a:ext>
            </a:extLst>
          </p:cNvPr>
          <p:cNvSpPr/>
          <p:nvPr/>
        </p:nvSpPr>
        <p:spPr>
          <a:xfrm>
            <a:off x="3129094" y="4453986"/>
            <a:ext cx="1535185" cy="1097926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A82EB989-8E17-4436-942C-20CE14E87EF8}"/>
              </a:ext>
            </a:extLst>
          </p:cNvPr>
          <p:cNvSpPr/>
          <p:nvPr/>
        </p:nvSpPr>
        <p:spPr>
          <a:xfrm>
            <a:off x="4581787" y="4934351"/>
            <a:ext cx="1760290" cy="979685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斜め縞 32">
            <a:extLst>
              <a:ext uri="{FF2B5EF4-FFF2-40B4-BE49-F238E27FC236}">
                <a16:creationId xmlns:a16="http://schemas.microsoft.com/office/drawing/2014/main" id="{C9FD7646-876D-44E9-B293-0CEA97309EB6}"/>
              </a:ext>
            </a:extLst>
          </p:cNvPr>
          <p:cNvSpPr/>
          <p:nvPr/>
        </p:nvSpPr>
        <p:spPr>
          <a:xfrm rot="16017617" flipH="1">
            <a:off x="2449460" y="3418289"/>
            <a:ext cx="2894453" cy="251861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086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Puncture at the right angle &amp; direction</a:t>
            </a:r>
            <a:b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正しい角度・向きでの穿刺</a:t>
            </a: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53367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楕円 27">
            <a:extLst>
              <a:ext uri="{FF2B5EF4-FFF2-40B4-BE49-F238E27FC236}">
                <a16:creationId xmlns:a16="http://schemas.microsoft.com/office/drawing/2014/main" id="{9EC45D87-4690-4CA0-9716-0E90AB3F856B}"/>
              </a:ext>
            </a:extLst>
          </p:cNvPr>
          <p:cNvSpPr/>
          <p:nvPr/>
        </p:nvSpPr>
        <p:spPr>
          <a:xfrm>
            <a:off x="4205574" y="4250272"/>
            <a:ext cx="142613" cy="1426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D52A1DB4-5B36-41D1-A287-3B0DC69550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993"/>
          <a:stretch/>
        </p:blipFill>
        <p:spPr>
          <a:xfrm>
            <a:off x="3767972" y="1815943"/>
            <a:ext cx="1707028" cy="270125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27CBAAE-20FE-4016-9DC6-1006025FC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3162"/>
          <a:stretch/>
        </p:blipFill>
        <p:spPr>
          <a:xfrm>
            <a:off x="3591803" y="4609478"/>
            <a:ext cx="1707028" cy="92935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563E8C78-0DCD-4EEC-B2FB-B14AF76F98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283" t="-652" r="27033" b="14894"/>
          <a:stretch/>
        </p:blipFill>
        <p:spPr>
          <a:xfrm>
            <a:off x="324074" y="1526895"/>
            <a:ext cx="2567033" cy="211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805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15517"/>
            <a:ext cx="7886700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Dilation at the right 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direction</a:t>
            </a:r>
            <a:b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正しい向きでの拡張</a:t>
            </a: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53367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楕円 27">
            <a:extLst>
              <a:ext uri="{FF2B5EF4-FFF2-40B4-BE49-F238E27FC236}">
                <a16:creationId xmlns:a16="http://schemas.microsoft.com/office/drawing/2014/main" id="{9EC45D87-4690-4CA0-9716-0E90AB3F856B}"/>
              </a:ext>
            </a:extLst>
          </p:cNvPr>
          <p:cNvSpPr/>
          <p:nvPr/>
        </p:nvSpPr>
        <p:spPr>
          <a:xfrm>
            <a:off x="4205574" y="4250272"/>
            <a:ext cx="142613" cy="1426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D52A1DB4-5B36-41D1-A287-3B0DC69550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993"/>
          <a:stretch/>
        </p:blipFill>
        <p:spPr>
          <a:xfrm>
            <a:off x="3767972" y="1815943"/>
            <a:ext cx="1707028" cy="270125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27CBAAE-20FE-4016-9DC6-1006025FC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3162"/>
          <a:stretch/>
        </p:blipFill>
        <p:spPr>
          <a:xfrm>
            <a:off x="3591803" y="4609478"/>
            <a:ext cx="1707028" cy="92935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563E8C78-0DCD-4EEC-B2FB-B14AF76F98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283" t="-652" r="27033" b="14894"/>
          <a:stretch/>
        </p:blipFill>
        <p:spPr>
          <a:xfrm>
            <a:off x="324074" y="1526895"/>
            <a:ext cx="2567033" cy="211247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1938B3B-BD2B-4AEF-AA46-1AC2A4BA0E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82602">
            <a:off x="885394" y="1597082"/>
            <a:ext cx="623256" cy="1193695"/>
          </a:xfrm>
          <a:prstGeom prst="rect">
            <a:avLst/>
          </a:prstGeom>
        </p:spPr>
      </p:pic>
      <p:sp>
        <p:nvSpPr>
          <p:cNvPr id="14" name="正方形/長方形 2">
            <a:extLst>
              <a:ext uri="{FF2B5EF4-FFF2-40B4-BE49-F238E27FC236}">
                <a16:creationId xmlns:a16="http://schemas.microsoft.com/office/drawing/2014/main" id="{863D1723-40E4-44E3-80BC-2DB8F91E973F}"/>
              </a:ext>
            </a:extLst>
          </p:cNvPr>
          <p:cNvSpPr/>
          <p:nvPr/>
        </p:nvSpPr>
        <p:spPr>
          <a:xfrm rot="12381467">
            <a:off x="4476411" y="2178182"/>
            <a:ext cx="337053" cy="2948764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060F062E-6481-426D-ACF3-831463F5C17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0037" r="1" b="30093"/>
          <a:stretch/>
        </p:blipFill>
        <p:spPr>
          <a:xfrm rot="18928727">
            <a:off x="3809236" y="2807438"/>
            <a:ext cx="2132041" cy="101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671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Multiple punctures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複数回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穿刺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3007168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223824"/>
            <a:ext cx="8571597" cy="3544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33958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5E2066A-58E2-422A-A9CF-26C32362F80B}"/>
              </a:ext>
            </a:extLst>
          </p:cNvPr>
          <p:cNvSpPr/>
          <p:nvPr/>
        </p:nvSpPr>
        <p:spPr>
          <a:xfrm>
            <a:off x="3129094" y="4453986"/>
            <a:ext cx="1535185" cy="1097926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A82EB989-8E17-4436-942C-20CE14E87EF8}"/>
              </a:ext>
            </a:extLst>
          </p:cNvPr>
          <p:cNvSpPr/>
          <p:nvPr/>
        </p:nvSpPr>
        <p:spPr>
          <a:xfrm>
            <a:off x="4581787" y="4934351"/>
            <a:ext cx="1760290" cy="979685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斜め縞 32">
            <a:extLst>
              <a:ext uri="{FF2B5EF4-FFF2-40B4-BE49-F238E27FC236}">
                <a16:creationId xmlns:a16="http://schemas.microsoft.com/office/drawing/2014/main" id="{C9FD7646-876D-44E9-B293-0CEA97309EB6}"/>
              </a:ext>
            </a:extLst>
          </p:cNvPr>
          <p:cNvSpPr/>
          <p:nvPr/>
        </p:nvSpPr>
        <p:spPr>
          <a:xfrm rot="16017617" flipH="1">
            <a:off x="2449460" y="3418289"/>
            <a:ext cx="2894453" cy="251861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0" name="斜め縞 32">
            <a:extLst>
              <a:ext uri="{FF2B5EF4-FFF2-40B4-BE49-F238E27FC236}">
                <a16:creationId xmlns:a16="http://schemas.microsoft.com/office/drawing/2014/main" id="{AE204DD7-BDE1-4FDE-808E-BB98F51C4E0C}"/>
              </a:ext>
            </a:extLst>
          </p:cNvPr>
          <p:cNvSpPr/>
          <p:nvPr/>
        </p:nvSpPr>
        <p:spPr>
          <a:xfrm rot="16200000" flipH="1">
            <a:off x="1861308" y="3851036"/>
            <a:ext cx="2894453" cy="251861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斜め縞 32">
            <a:extLst>
              <a:ext uri="{FF2B5EF4-FFF2-40B4-BE49-F238E27FC236}">
                <a16:creationId xmlns:a16="http://schemas.microsoft.com/office/drawing/2014/main" id="{864C09F9-EBA5-4719-97E0-28D2DDE556EF}"/>
              </a:ext>
            </a:extLst>
          </p:cNvPr>
          <p:cNvSpPr/>
          <p:nvPr/>
        </p:nvSpPr>
        <p:spPr>
          <a:xfrm rot="16699362" flipH="1">
            <a:off x="3310959" y="3900897"/>
            <a:ext cx="2894453" cy="251861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B77FD48-C359-421A-88D2-20BC89B5B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299965">
            <a:off x="2427371" y="3901332"/>
            <a:ext cx="886467" cy="104250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C85D491-973B-4153-A017-F4A05149E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812328">
            <a:off x="4503985" y="3960793"/>
            <a:ext cx="993897" cy="104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3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00659 -0.172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02066 -0.1428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-7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0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83114"/>
            <a:ext cx="78867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エコー非使用による合併症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貫通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穿刺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3007168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223824"/>
            <a:ext cx="8571597" cy="3544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33958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5E2066A-58E2-422A-A9CF-26C32362F80B}"/>
              </a:ext>
            </a:extLst>
          </p:cNvPr>
          <p:cNvSpPr/>
          <p:nvPr/>
        </p:nvSpPr>
        <p:spPr>
          <a:xfrm>
            <a:off x="3129094" y="4453986"/>
            <a:ext cx="1535185" cy="1097926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A82EB989-8E17-4436-942C-20CE14E87EF8}"/>
              </a:ext>
            </a:extLst>
          </p:cNvPr>
          <p:cNvSpPr/>
          <p:nvPr/>
        </p:nvSpPr>
        <p:spPr>
          <a:xfrm>
            <a:off x="4099184" y="5339744"/>
            <a:ext cx="1760290" cy="979685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9AFDD54B-F22C-4791-B21E-D7A9D5D9CF4A}"/>
              </a:ext>
            </a:extLst>
          </p:cNvPr>
          <p:cNvSpPr/>
          <p:nvPr/>
        </p:nvSpPr>
        <p:spPr>
          <a:xfrm rot="722491">
            <a:off x="3516256" y="2334663"/>
            <a:ext cx="1719744" cy="3579794"/>
          </a:xfrm>
          <a:custGeom>
            <a:avLst/>
            <a:gdLst>
              <a:gd name="connsiteX0" fmla="*/ 0 w 1820411"/>
              <a:gd name="connsiteY0" fmla="*/ 0 h 2785872"/>
              <a:gd name="connsiteX1" fmla="*/ 1031846 w 1820411"/>
              <a:gd name="connsiteY1" fmla="*/ 2046914 h 2785872"/>
              <a:gd name="connsiteX2" fmla="*/ 1275127 w 1820411"/>
              <a:gd name="connsiteY2" fmla="*/ 2432808 h 2785872"/>
              <a:gd name="connsiteX3" fmla="*/ 1392573 w 1820411"/>
              <a:gd name="connsiteY3" fmla="*/ 2759978 h 2785872"/>
              <a:gd name="connsiteX4" fmla="*/ 1518408 w 1820411"/>
              <a:gd name="connsiteY4" fmla="*/ 2751589 h 2785872"/>
              <a:gd name="connsiteX5" fmla="*/ 1820411 w 1820411"/>
              <a:gd name="connsiteY5" fmla="*/ 2642533 h 2785872"/>
              <a:gd name="connsiteX0" fmla="*/ 0 w 1820411"/>
              <a:gd name="connsiteY0" fmla="*/ 0 h 2751589"/>
              <a:gd name="connsiteX1" fmla="*/ 1031846 w 1820411"/>
              <a:gd name="connsiteY1" fmla="*/ 2046914 h 2751589"/>
              <a:gd name="connsiteX2" fmla="*/ 1275127 w 1820411"/>
              <a:gd name="connsiteY2" fmla="*/ 2432808 h 2751589"/>
              <a:gd name="connsiteX3" fmla="*/ 1518408 w 1820411"/>
              <a:gd name="connsiteY3" fmla="*/ 2751589 h 2751589"/>
              <a:gd name="connsiteX4" fmla="*/ 1820411 w 1820411"/>
              <a:gd name="connsiteY4" fmla="*/ 2642533 h 2751589"/>
              <a:gd name="connsiteX0" fmla="*/ 0 w 1820411"/>
              <a:gd name="connsiteY0" fmla="*/ 0 h 2676088"/>
              <a:gd name="connsiteX1" fmla="*/ 1031846 w 1820411"/>
              <a:gd name="connsiteY1" fmla="*/ 2046914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76088"/>
              <a:gd name="connsiteX1" fmla="*/ 1031846 w 1820411"/>
              <a:gd name="connsiteY1" fmla="*/ 2046914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76088"/>
              <a:gd name="connsiteX1" fmla="*/ 1057013 w 1820411"/>
              <a:gd name="connsiteY1" fmla="*/ 2181138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82923"/>
              <a:gd name="connsiteX1" fmla="*/ 1057013 w 1820411"/>
              <a:gd name="connsiteY1" fmla="*/ 2181138 h 2682923"/>
              <a:gd name="connsiteX2" fmla="*/ 1333850 w 1820411"/>
              <a:gd name="connsiteY2" fmla="*/ 2567032 h 2682923"/>
              <a:gd name="connsiteX3" fmla="*/ 1510019 w 1820411"/>
              <a:gd name="connsiteY3" fmla="*/ 2676088 h 2682923"/>
              <a:gd name="connsiteX4" fmla="*/ 1820411 w 1820411"/>
              <a:gd name="connsiteY4" fmla="*/ 2642533 h 2682923"/>
              <a:gd name="connsiteX0" fmla="*/ 0 w 1719744"/>
              <a:gd name="connsiteY0" fmla="*/ 0 h 2700654"/>
              <a:gd name="connsiteX1" fmla="*/ 1057013 w 1719744"/>
              <a:gd name="connsiteY1" fmla="*/ 2181138 h 2700654"/>
              <a:gd name="connsiteX2" fmla="*/ 1333850 w 1719744"/>
              <a:gd name="connsiteY2" fmla="*/ 2567032 h 2700654"/>
              <a:gd name="connsiteX3" fmla="*/ 1510019 w 1719744"/>
              <a:gd name="connsiteY3" fmla="*/ 2676088 h 2700654"/>
              <a:gd name="connsiteX4" fmla="*/ 1719744 w 1719744"/>
              <a:gd name="connsiteY4" fmla="*/ 2676088 h 2700654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510019 w 1719744"/>
              <a:gd name="connsiteY2" fmla="*/ 2676088 h 2705597"/>
              <a:gd name="connsiteX3" fmla="*/ 1719744 w 1719744"/>
              <a:gd name="connsiteY3" fmla="*/ 2676088 h 2705597"/>
              <a:gd name="connsiteX0" fmla="*/ 0 w 1719744"/>
              <a:gd name="connsiteY0" fmla="*/ 0 h 2689552"/>
              <a:gd name="connsiteX1" fmla="*/ 1057013 w 1719744"/>
              <a:gd name="connsiteY1" fmla="*/ 2181138 h 2689552"/>
              <a:gd name="connsiteX2" fmla="*/ 1367406 w 1719744"/>
              <a:gd name="connsiteY2" fmla="*/ 2608977 h 2689552"/>
              <a:gd name="connsiteX3" fmla="*/ 1719744 w 1719744"/>
              <a:gd name="connsiteY3" fmla="*/ 2676088 h 268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744" h="2689552">
                <a:moveTo>
                  <a:pt x="0" y="0"/>
                </a:moveTo>
                <a:cubicBezTo>
                  <a:pt x="409662" y="820723"/>
                  <a:pt x="829112" y="1746309"/>
                  <a:pt x="1057013" y="2181138"/>
                </a:cubicBezTo>
                <a:cubicBezTo>
                  <a:pt x="1284914" y="2615968"/>
                  <a:pt x="1256951" y="2526485"/>
                  <a:pt x="1367406" y="2608977"/>
                </a:cubicBezTo>
                <a:cubicBezTo>
                  <a:pt x="1448500" y="2642533"/>
                  <a:pt x="1604395" y="2720829"/>
                  <a:pt x="1719744" y="2676088"/>
                </a:cubicBezTo>
              </a:path>
            </a:pathLst>
          </a:cu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斜め縞 32">
            <a:extLst>
              <a:ext uri="{FF2B5EF4-FFF2-40B4-BE49-F238E27FC236}">
                <a16:creationId xmlns:a16="http://schemas.microsoft.com/office/drawing/2014/main" id="{C9FD7646-876D-44E9-B293-0CEA97309EB6}"/>
              </a:ext>
            </a:extLst>
          </p:cNvPr>
          <p:cNvSpPr/>
          <p:nvPr/>
        </p:nvSpPr>
        <p:spPr>
          <a:xfrm rot="15945398" flipH="1" flipV="1">
            <a:off x="2421577" y="3970419"/>
            <a:ext cx="3502288" cy="308283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7332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2558"/>
            <a:ext cx="78867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Posterior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wall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puncture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後壁穿刺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982001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198657"/>
            <a:ext cx="8571597" cy="3544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08791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5E2066A-58E2-422A-A9CF-26C32362F80B}"/>
              </a:ext>
            </a:extLst>
          </p:cNvPr>
          <p:cNvSpPr/>
          <p:nvPr/>
        </p:nvSpPr>
        <p:spPr>
          <a:xfrm>
            <a:off x="3129094" y="4428819"/>
            <a:ext cx="1535185" cy="1097926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A82EB989-8E17-4436-942C-20CE14E87EF8}"/>
              </a:ext>
            </a:extLst>
          </p:cNvPr>
          <p:cNvSpPr/>
          <p:nvPr/>
        </p:nvSpPr>
        <p:spPr>
          <a:xfrm>
            <a:off x="4581787" y="4909184"/>
            <a:ext cx="1760290" cy="979685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雲 9">
            <a:extLst>
              <a:ext uri="{FF2B5EF4-FFF2-40B4-BE49-F238E27FC236}">
                <a16:creationId xmlns:a16="http://schemas.microsoft.com/office/drawing/2014/main" id="{A6E4DCF3-5F59-4EC3-B141-05EB798449F3}"/>
              </a:ext>
            </a:extLst>
          </p:cNvPr>
          <p:cNvSpPr/>
          <p:nvPr/>
        </p:nvSpPr>
        <p:spPr>
          <a:xfrm rot="10800000">
            <a:off x="3231609" y="6016821"/>
            <a:ext cx="1375794" cy="719844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二等辺三角形 12">
            <a:extLst>
              <a:ext uri="{FF2B5EF4-FFF2-40B4-BE49-F238E27FC236}">
                <a16:creationId xmlns:a16="http://schemas.microsoft.com/office/drawing/2014/main" id="{D2C566F4-981E-4646-B8F0-C258C273E9F6}"/>
              </a:ext>
            </a:extLst>
          </p:cNvPr>
          <p:cNvSpPr/>
          <p:nvPr/>
        </p:nvSpPr>
        <p:spPr>
          <a:xfrm>
            <a:off x="3686962" y="5692310"/>
            <a:ext cx="444616" cy="50420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斜め縞 32">
            <a:extLst>
              <a:ext uri="{FF2B5EF4-FFF2-40B4-BE49-F238E27FC236}">
                <a16:creationId xmlns:a16="http://schemas.microsoft.com/office/drawing/2014/main" id="{234E86E3-A3D4-4078-9499-68F1C4E86FFB}"/>
              </a:ext>
            </a:extLst>
          </p:cNvPr>
          <p:cNvSpPr/>
          <p:nvPr/>
        </p:nvSpPr>
        <p:spPr>
          <a:xfrm rot="16017617" flipH="1">
            <a:off x="2158126" y="4007581"/>
            <a:ext cx="3502288" cy="251861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506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372518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56996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Posterior wall puncture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後壁穿刺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469140"/>
            <a:ext cx="8575062" cy="10979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914889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131545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941679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469140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567113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05295" y="2313083"/>
            <a:ext cx="8538649" cy="3724188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81496 w 7681496"/>
              <a:gd name="connsiteY0" fmla="*/ 0 h 4051751"/>
              <a:gd name="connsiteX1" fmla="*/ 4574616 w 7681496"/>
              <a:gd name="connsiteY1" fmla="*/ 2258052 h 4051751"/>
              <a:gd name="connsiteX2" fmla="*/ 1920724 w 7681496"/>
              <a:gd name="connsiteY2" fmla="*/ 3793807 h 4051751"/>
              <a:gd name="connsiteX3" fmla="*/ 230095 w 7681496"/>
              <a:gd name="connsiteY3" fmla="*/ 3935457 h 4051751"/>
              <a:gd name="connsiteX4" fmla="*/ 0 w 7681496"/>
              <a:gd name="connsiteY4" fmla="*/ 4007667 h 4051751"/>
              <a:gd name="connsiteX5" fmla="*/ 314225 w 7681496"/>
              <a:gd name="connsiteY5" fmla="*/ 3414481 h 4051751"/>
              <a:gd name="connsiteX0" fmla="*/ 7681496 w 7681496"/>
              <a:gd name="connsiteY0" fmla="*/ 0 h 4238210"/>
              <a:gd name="connsiteX1" fmla="*/ 4574616 w 7681496"/>
              <a:gd name="connsiteY1" fmla="*/ 2258052 h 4238210"/>
              <a:gd name="connsiteX2" fmla="*/ 1920724 w 7681496"/>
              <a:gd name="connsiteY2" fmla="*/ 3793807 h 4238210"/>
              <a:gd name="connsiteX3" fmla="*/ 230095 w 7681496"/>
              <a:gd name="connsiteY3" fmla="*/ 3935457 h 4238210"/>
              <a:gd name="connsiteX4" fmla="*/ 0 w 7681496"/>
              <a:gd name="connsiteY4" fmla="*/ 4007667 h 4238210"/>
              <a:gd name="connsiteX5" fmla="*/ 185928 w 7681496"/>
              <a:gd name="connsiteY5" fmla="*/ 4235646 h 4238210"/>
              <a:gd name="connsiteX0" fmla="*/ 7714046 w 7714046"/>
              <a:gd name="connsiteY0" fmla="*/ 0 h 4248987"/>
              <a:gd name="connsiteX1" fmla="*/ 4607166 w 7714046"/>
              <a:gd name="connsiteY1" fmla="*/ 2258052 h 4248987"/>
              <a:gd name="connsiteX2" fmla="*/ 1953274 w 7714046"/>
              <a:gd name="connsiteY2" fmla="*/ 3793807 h 4248987"/>
              <a:gd name="connsiteX3" fmla="*/ 262645 w 7714046"/>
              <a:gd name="connsiteY3" fmla="*/ 3935457 h 4248987"/>
              <a:gd name="connsiteX4" fmla="*/ 32550 w 7714046"/>
              <a:gd name="connsiteY4" fmla="*/ 4007667 h 4248987"/>
              <a:gd name="connsiteX5" fmla="*/ 218478 w 7714046"/>
              <a:gd name="connsiteY5" fmla="*/ 4235646 h 4248987"/>
              <a:gd name="connsiteX0" fmla="*/ 7714046 w 7714046"/>
              <a:gd name="connsiteY0" fmla="*/ 0 h 4248988"/>
              <a:gd name="connsiteX1" fmla="*/ 4607166 w 7714046"/>
              <a:gd name="connsiteY1" fmla="*/ 2258052 h 4248988"/>
              <a:gd name="connsiteX2" fmla="*/ 1953274 w 7714046"/>
              <a:gd name="connsiteY2" fmla="*/ 3793807 h 4248988"/>
              <a:gd name="connsiteX3" fmla="*/ 262645 w 7714046"/>
              <a:gd name="connsiteY3" fmla="*/ 3935457 h 4248988"/>
              <a:gd name="connsiteX4" fmla="*/ 32550 w 7714046"/>
              <a:gd name="connsiteY4" fmla="*/ 4007667 h 4248988"/>
              <a:gd name="connsiteX5" fmla="*/ 218478 w 7714046"/>
              <a:gd name="connsiteY5" fmla="*/ 4235646 h 4248988"/>
              <a:gd name="connsiteX0" fmla="*/ 7714046 w 7714046"/>
              <a:gd name="connsiteY0" fmla="*/ 0 h 4248988"/>
              <a:gd name="connsiteX1" fmla="*/ 4607166 w 7714046"/>
              <a:gd name="connsiteY1" fmla="*/ 2258052 h 4248988"/>
              <a:gd name="connsiteX2" fmla="*/ 1953274 w 7714046"/>
              <a:gd name="connsiteY2" fmla="*/ 3793807 h 4248988"/>
              <a:gd name="connsiteX3" fmla="*/ 262645 w 7714046"/>
              <a:gd name="connsiteY3" fmla="*/ 3935457 h 4248988"/>
              <a:gd name="connsiteX4" fmla="*/ 32550 w 7714046"/>
              <a:gd name="connsiteY4" fmla="*/ 4007667 h 4248988"/>
              <a:gd name="connsiteX5" fmla="*/ 218478 w 7714046"/>
              <a:gd name="connsiteY5" fmla="*/ 4235646 h 4248988"/>
              <a:gd name="connsiteX0" fmla="*/ 7681552 w 7681552"/>
              <a:gd name="connsiteY0" fmla="*/ 0 h 4244574"/>
              <a:gd name="connsiteX1" fmla="*/ 4574672 w 7681552"/>
              <a:gd name="connsiteY1" fmla="*/ 2258052 h 4244574"/>
              <a:gd name="connsiteX2" fmla="*/ 1920780 w 7681552"/>
              <a:gd name="connsiteY2" fmla="*/ 3793807 h 4244574"/>
              <a:gd name="connsiteX3" fmla="*/ 230151 w 7681552"/>
              <a:gd name="connsiteY3" fmla="*/ 3935457 h 4244574"/>
              <a:gd name="connsiteX4" fmla="*/ 56 w 7681552"/>
              <a:gd name="connsiteY4" fmla="*/ 4007667 h 4244574"/>
              <a:gd name="connsiteX5" fmla="*/ 185984 w 7681552"/>
              <a:gd name="connsiteY5" fmla="*/ 4235646 h 4244574"/>
              <a:gd name="connsiteX0" fmla="*/ 7681537 w 7681537"/>
              <a:gd name="connsiteY0" fmla="*/ 0 h 4142562"/>
              <a:gd name="connsiteX1" fmla="*/ 4574657 w 7681537"/>
              <a:gd name="connsiteY1" fmla="*/ 2258052 h 4142562"/>
              <a:gd name="connsiteX2" fmla="*/ 1920765 w 7681537"/>
              <a:gd name="connsiteY2" fmla="*/ 3793807 h 4142562"/>
              <a:gd name="connsiteX3" fmla="*/ 230136 w 7681537"/>
              <a:gd name="connsiteY3" fmla="*/ 3935457 h 4142562"/>
              <a:gd name="connsiteX4" fmla="*/ 41 w 7681537"/>
              <a:gd name="connsiteY4" fmla="*/ 4007667 h 4142562"/>
              <a:gd name="connsiteX5" fmla="*/ 253891 w 7681537"/>
              <a:gd name="connsiteY5" fmla="*/ 4114338 h 4142562"/>
              <a:gd name="connsiteX0" fmla="*/ 7681537 w 7681537"/>
              <a:gd name="connsiteY0" fmla="*/ 0 h 4142562"/>
              <a:gd name="connsiteX1" fmla="*/ 4574657 w 7681537"/>
              <a:gd name="connsiteY1" fmla="*/ 2258052 h 4142562"/>
              <a:gd name="connsiteX2" fmla="*/ 1920765 w 7681537"/>
              <a:gd name="connsiteY2" fmla="*/ 3793807 h 4142562"/>
              <a:gd name="connsiteX3" fmla="*/ 230136 w 7681537"/>
              <a:gd name="connsiteY3" fmla="*/ 3935457 h 4142562"/>
              <a:gd name="connsiteX4" fmla="*/ 41 w 7681537"/>
              <a:gd name="connsiteY4" fmla="*/ 4007667 h 4142562"/>
              <a:gd name="connsiteX5" fmla="*/ 253891 w 7681537"/>
              <a:gd name="connsiteY5" fmla="*/ 4114338 h 4142562"/>
              <a:gd name="connsiteX0" fmla="*/ 7681537 w 7681537"/>
              <a:gd name="connsiteY0" fmla="*/ 0 h 4142562"/>
              <a:gd name="connsiteX1" fmla="*/ 4574657 w 7681537"/>
              <a:gd name="connsiteY1" fmla="*/ 2258052 h 4142562"/>
              <a:gd name="connsiteX2" fmla="*/ 1920765 w 7681537"/>
              <a:gd name="connsiteY2" fmla="*/ 3793807 h 4142562"/>
              <a:gd name="connsiteX3" fmla="*/ 230136 w 7681537"/>
              <a:gd name="connsiteY3" fmla="*/ 3935457 h 4142562"/>
              <a:gd name="connsiteX4" fmla="*/ 41 w 7681537"/>
              <a:gd name="connsiteY4" fmla="*/ 4007667 h 4142562"/>
              <a:gd name="connsiteX5" fmla="*/ 253891 w 7681537"/>
              <a:gd name="connsiteY5" fmla="*/ 4114338 h 414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81537" h="4142562">
                <a:moveTo>
                  <a:pt x="7681537" y="0"/>
                </a:moveTo>
                <a:cubicBezTo>
                  <a:pt x="7123892" y="537133"/>
                  <a:pt x="5534786" y="1625751"/>
                  <a:pt x="4574657" y="2258052"/>
                </a:cubicBezTo>
                <a:cubicBezTo>
                  <a:pt x="3614528" y="2890353"/>
                  <a:pt x="2599671" y="3585641"/>
                  <a:pt x="1920765" y="3793807"/>
                </a:cubicBezTo>
                <a:cubicBezTo>
                  <a:pt x="1204468" y="3978817"/>
                  <a:pt x="518140" y="3958163"/>
                  <a:pt x="230136" y="3935457"/>
                </a:cubicBezTo>
                <a:cubicBezTo>
                  <a:pt x="145211" y="3947841"/>
                  <a:pt x="20295" y="3951923"/>
                  <a:pt x="41" y="4007667"/>
                </a:cubicBezTo>
                <a:cubicBezTo>
                  <a:pt x="-3662" y="4175084"/>
                  <a:pt x="247659" y="4154853"/>
                  <a:pt x="253891" y="4114338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雲 2">
            <a:extLst>
              <a:ext uri="{FF2B5EF4-FFF2-40B4-BE49-F238E27FC236}">
                <a16:creationId xmlns:a16="http://schemas.microsoft.com/office/drawing/2014/main" id="{06CB9CA0-B661-4C03-BFEA-38688E31CB1D}"/>
              </a:ext>
            </a:extLst>
          </p:cNvPr>
          <p:cNvSpPr/>
          <p:nvPr/>
        </p:nvSpPr>
        <p:spPr>
          <a:xfrm rot="10800000">
            <a:off x="2258486" y="5903560"/>
            <a:ext cx="1375794" cy="719844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二等辺三角形 3">
            <a:extLst>
              <a:ext uri="{FF2B5EF4-FFF2-40B4-BE49-F238E27FC236}">
                <a16:creationId xmlns:a16="http://schemas.microsoft.com/office/drawing/2014/main" id="{677D7093-9622-488E-B4F2-46B9013CEBEE}"/>
              </a:ext>
            </a:extLst>
          </p:cNvPr>
          <p:cNvSpPr/>
          <p:nvPr/>
        </p:nvSpPr>
        <p:spPr>
          <a:xfrm>
            <a:off x="2713839" y="5579049"/>
            <a:ext cx="444616" cy="50420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7393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92558"/>
            <a:ext cx="78867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Lateral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wall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puncture</a:t>
            </a:r>
            <a:b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側壁穿刺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973612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190268"/>
            <a:ext cx="8571597" cy="35445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00402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35E2066A-58E2-422A-A9CF-26C32362F80B}"/>
              </a:ext>
            </a:extLst>
          </p:cNvPr>
          <p:cNvSpPr/>
          <p:nvPr/>
        </p:nvSpPr>
        <p:spPr>
          <a:xfrm>
            <a:off x="3129094" y="4420430"/>
            <a:ext cx="1535185" cy="1097926"/>
          </a:xfrm>
          <a:prstGeom prst="ellipse">
            <a:avLst/>
          </a:prstGeom>
          <a:solidFill>
            <a:srgbClr val="FF0000"/>
          </a:solidFill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>
            <a:extLst>
              <a:ext uri="{FF2B5EF4-FFF2-40B4-BE49-F238E27FC236}">
                <a16:creationId xmlns:a16="http://schemas.microsoft.com/office/drawing/2014/main" id="{A82EB989-8E17-4436-942C-20CE14E87EF8}"/>
              </a:ext>
            </a:extLst>
          </p:cNvPr>
          <p:cNvSpPr/>
          <p:nvPr/>
        </p:nvSpPr>
        <p:spPr>
          <a:xfrm>
            <a:off x="4581787" y="4900795"/>
            <a:ext cx="1760290" cy="979685"/>
          </a:xfrm>
          <a:prstGeom prst="ellipse">
            <a:avLst/>
          </a:prstGeom>
          <a:solidFill>
            <a:srgbClr val="7030A0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9216CB21-606C-4596-B9F0-E6566928784F}"/>
              </a:ext>
            </a:extLst>
          </p:cNvPr>
          <p:cNvSpPr/>
          <p:nvPr/>
        </p:nvSpPr>
        <p:spPr>
          <a:xfrm>
            <a:off x="2147581" y="2751589"/>
            <a:ext cx="1719744" cy="2689552"/>
          </a:xfrm>
          <a:custGeom>
            <a:avLst/>
            <a:gdLst>
              <a:gd name="connsiteX0" fmla="*/ 0 w 1820411"/>
              <a:gd name="connsiteY0" fmla="*/ 0 h 2785872"/>
              <a:gd name="connsiteX1" fmla="*/ 1031846 w 1820411"/>
              <a:gd name="connsiteY1" fmla="*/ 2046914 h 2785872"/>
              <a:gd name="connsiteX2" fmla="*/ 1275127 w 1820411"/>
              <a:gd name="connsiteY2" fmla="*/ 2432808 h 2785872"/>
              <a:gd name="connsiteX3" fmla="*/ 1392573 w 1820411"/>
              <a:gd name="connsiteY3" fmla="*/ 2759978 h 2785872"/>
              <a:gd name="connsiteX4" fmla="*/ 1518408 w 1820411"/>
              <a:gd name="connsiteY4" fmla="*/ 2751589 h 2785872"/>
              <a:gd name="connsiteX5" fmla="*/ 1820411 w 1820411"/>
              <a:gd name="connsiteY5" fmla="*/ 2642533 h 2785872"/>
              <a:gd name="connsiteX0" fmla="*/ 0 w 1820411"/>
              <a:gd name="connsiteY0" fmla="*/ 0 h 2751589"/>
              <a:gd name="connsiteX1" fmla="*/ 1031846 w 1820411"/>
              <a:gd name="connsiteY1" fmla="*/ 2046914 h 2751589"/>
              <a:gd name="connsiteX2" fmla="*/ 1275127 w 1820411"/>
              <a:gd name="connsiteY2" fmla="*/ 2432808 h 2751589"/>
              <a:gd name="connsiteX3" fmla="*/ 1518408 w 1820411"/>
              <a:gd name="connsiteY3" fmla="*/ 2751589 h 2751589"/>
              <a:gd name="connsiteX4" fmla="*/ 1820411 w 1820411"/>
              <a:gd name="connsiteY4" fmla="*/ 2642533 h 2751589"/>
              <a:gd name="connsiteX0" fmla="*/ 0 w 1820411"/>
              <a:gd name="connsiteY0" fmla="*/ 0 h 2676088"/>
              <a:gd name="connsiteX1" fmla="*/ 1031846 w 1820411"/>
              <a:gd name="connsiteY1" fmla="*/ 2046914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76088"/>
              <a:gd name="connsiteX1" fmla="*/ 1031846 w 1820411"/>
              <a:gd name="connsiteY1" fmla="*/ 2046914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76088"/>
              <a:gd name="connsiteX1" fmla="*/ 1057013 w 1820411"/>
              <a:gd name="connsiteY1" fmla="*/ 2181138 h 2676088"/>
              <a:gd name="connsiteX2" fmla="*/ 1275127 w 1820411"/>
              <a:gd name="connsiteY2" fmla="*/ 2432808 h 2676088"/>
              <a:gd name="connsiteX3" fmla="*/ 1510019 w 1820411"/>
              <a:gd name="connsiteY3" fmla="*/ 2676088 h 2676088"/>
              <a:gd name="connsiteX4" fmla="*/ 1820411 w 1820411"/>
              <a:gd name="connsiteY4" fmla="*/ 2642533 h 2676088"/>
              <a:gd name="connsiteX0" fmla="*/ 0 w 1820411"/>
              <a:gd name="connsiteY0" fmla="*/ 0 h 2682923"/>
              <a:gd name="connsiteX1" fmla="*/ 1057013 w 1820411"/>
              <a:gd name="connsiteY1" fmla="*/ 2181138 h 2682923"/>
              <a:gd name="connsiteX2" fmla="*/ 1333850 w 1820411"/>
              <a:gd name="connsiteY2" fmla="*/ 2567032 h 2682923"/>
              <a:gd name="connsiteX3" fmla="*/ 1510019 w 1820411"/>
              <a:gd name="connsiteY3" fmla="*/ 2676088 h 2682923"/>
              <a:gd name="connsiteX4" fmla="*/ 1820411 w 1820411"/>
              <a:gd name="connsiteY4" fmla="*/ 2642533 h 2682923"/>
              <a:gd name="connsiteX0" fmla="*/ 0 w 1719744"/>
              <a:gd name="connsiteY0" fmla="*/ 0 h 2700654"/>
              <a:gd name="connsiteX1" fmla="*/ 1057013 w 1719744"/>
              <a:gd name="connsiteY1" fmla="*/ 2181138 h 2700654"/>
              <a:gd name="connsiteX2" fmla="*/ 1333850 w 1719744"/>
              <a:gd name="connsiteY2" fmla="*/ 2567032 h 2700654"/>
              <a:gd name="connsiteX3" fmla="*/ 1510019 w 1719744"/>
              <a:gd name="connsiteY3" fmla="*/ 2676088 h 2700654"/>
              <a:gd name="connsiteX4" fmla="*/ 1719744 w 1719744"/>
              <a:gd name="connsiteY4" fmla="*/ 2676088 h 2700654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233182 w 1719744"/>
              <a:gd name="connsiteY2" fmla="*/ 2474753 h 2705597"/>
              <a:gd name="connsiteX3" fmla="*/ 1510019 w 1719744"/>
              <a:gd name="connsiteY3" fmla="*/ 2676088 h 2705597"/>
              <a:gd name="connsiteX4" fmla="*/ 1719744 w 1719744"/>
              <a:gd name="connsiteY4" fmla="*/ 2676088 h 2705597"/>
              <a:gd name="connsiteX0" fmla="*/ 0 w 1719744"/>
              <a:gd name="connsiteY0" fmla="*/ 0 h 2705597"/>
              <a:gd name="connsiteX1" fmla="*/ 1057013 w 1719744"/>
              <a:gd name="connsiteY1" fmla="*/ 2181138 h 2705597"/>
              <a:gd name="connsiteX2" fmla="*/ 1510019 w 1719744"/>
              <a:gd name="connsiteY2" fmla="*/ 2676088 h 2705597"/>
              <a:gd name="connsiteX3" fmla="*/ 1719744 w 1719744"/>
              <a:gd name="connsiteY3" fmla="*/ 2676088 h 2705597"/>
              <a:gd name="connsiteX0" fmla="*/ 0 w 1719744"/>
              <a:gd name="connsiteY0" fmla="*/ 0 h 2689552"/>
              <a:gd name="connsiteX1" fmla="*/ 1057013 w 1719744"/>
              <a:gd name="connsiteY1" fmla="*/ 2181138 h 2689552"/>
              <a:gd name="connsiteX2" fmla="*/ 1367406 w 1719744"/>
              <a:gd name="connsiteY2" fmla="*/ 2608977 h 2689552"/>
              <a:gd name="connsiteX3" fmla="*/ 1719744 w 1719744"/>
              <a:gd name="connsiteY3" fmla="*/ 2676088 h 268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744" h="2689552">
                <a:moveTo>
                  <a:pt x="0" y="0"/>
                </a:moveTo>
                <a:cubicBezTo>
                  <a:pt x="409662" y="820723"/>
                  <a:pt x="829112" y="1746309"/>
                  <a:pt x="1057013" y="2181138"/>
                </a:cubicBezTo>
                <a:cubicBezTo>
                  <a:pt x="1284914" y="2615968"/>
                  <a:pt x="1256951" y="2526485"/>
                  <a:pt x="1367406" y="2608977"/>
                </a:cubicBezTo>
                <a:cubicBezTo>
                  <a:pt x="1448500" y="2642533"/>
                  <a:pt x="1604395" y="2720829"/>
                  <a:pt x="1719744" y="2676088"/>
                </a:cubicBezTo>
              </a:path>
            </a:pathLst>
          </a:cu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斜め縞 32">
            <a:extLst>
              <a:ext uri="{FF2B5EF4-FFF2-40B4-BE49-F238E27FC236}">
                <a16:creationId xmlns:a16="http://schemas.microsoft.com/office/drawing/2014/main" id="{8E126A91-A1F3-4773-9E01-C5F8AA18BB7D}"/>
              </a:ext>
            </a:extLst>
          </p:cNvPr>
          <p:cNvSpPr/>
          <p:nvPr/>
        </p:nvSpPr>
        <p:spPr>
          <a:xfrm rot="14854628" flipH="1" flipV="1">
            <a:off x="779599" y="3414698"/>
            <a:ext cx="3502288" cy="269276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1711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8398" y="365126"/>
            <a:ext cx="5909785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Lateral wall puncture</a:t>
            </a:r>
            <a:b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側壁穿刺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61755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図 22">
            <a:extLst>
              <a:ext uri="{FF2B5EF4-FFF2-40B4-BE49-F238E27FC236}">
                <a16:creationId xmlns:a16="http://schemas.microsoft.com/office/drawing/2014/main" id="{71741812-8FE3-4BA1-AFA7-F4E83F4BFE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078" r="66693"/>
          <a:stretch/>
        </p:blipFill>
        <p:spPr>
          <a:xfrm>
            <a:off x="1561457" y="3731005"/>
            <a:ext cx="1425448" cy="175543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A2F12E2B-D2F9-4BEE-936C-A6D9D683CD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15" r="1"/>
          <a:stretch/>
        </p:blipFill>
        <p:spPr>
          <a:xfrm>
            <a:off x="3078760" y="2157574"/>
            <a:ext cx="2918165" cy="3255546"/>
          </a:xfrm>
          <a:prstGeom prst="rect">
            <a:avLst/>
          </a:prstGeom>
        </p:spPr>
      </p:pic>
      <p:sp>
        <p:nvSpPr>
          <p:cNvPr id="28" name="楕円 27">
            <a:extLst>
              <a:ext uri="{FF2B5EF4-FFF2-40B4-BE49-F238E27FC236}">
                <a16:creationId xmlns:a16="http://schemas.microsoft.com/office/drawing/2014/main" id="{9EC45D87-4690-4CA0-9716-0E90AB3F856B}"/>
              </a:ext>
            </a:extLst>
          </p:cNvPr>
          <p:cNvSpPr/>
          <p:nvPr/>
        </p:nvSpPr>
        <p:spPr>
          <a:xfrm>
            <a:off x="3631230" y="4355985"/>
            <a:ext cx="142613" cy="1426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8973B8B-E43B-435B-A83F-2E9E596A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276" r="25477" b="16020"/>
          <a:stretch/>
        </p:blipFill>
        <p:spPr>
          <a:xfrm>
            <a:off x="415966" y="864714"/>
            <a:ext cx="2799520" cy="19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610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756EFA65-501A-495B-9C64-8C8496365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57" y="4781725"/>
            <a:ext cx="8620491" cy="165749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7564" y="232250"/>
            <a:ext cx="4796436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Dilation at a wrong angle</a:t>
            </a:r>
            <a:br>
              <a:rPr kumimoji="1"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斜めからの</a:t>
            </a: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拡張</a:t>
            </a:r>
            <a:endParaRPr kumimoji="1" lang="ja-JP" altLang="en-US" sz="2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台形 6">
            <a:extLst>
              <a:ext uri="{FF2B5EF4-FFF2-40B4-BE49-F238E27FC236}">
                <a16:creationId xmlns:a16="http://schemas.microsoft.com/office/drawing/2014/main" id="{90B35AC5-E43A-4656-B6E3-ADA22A850116}"/>
              </a:ext>
            </a:extLst>
          </p:cNvPr>
          <p:cNvSpPr/>
          <p:nvPr/>
        </p:nvSpPr>
        <p:spPr>
          <a:xfrm>
            <a:off x="261755" y="2072081"/>
            <a:ext cx="8538296" cy="2709644"/>
          </a:xfrm>
          <a:prstGeom prst="trapezoid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0D4F2DE6-A6B5-4C1D-BC1C-9BC6DF7B1D2D}"/>
              </a:ext>
            </a:extLst>
          </p:cNvPr>
          <p:cNvCxnSpPr/>
          <p:nvPr/>
        </p:nvCxnSpPr>
        <p:spPr>
          <a:xfrm flipV="1">
            <a:off x="3078760" y="2256639"/>
            <a:ext cx="1359016" cy="32465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C2404280-D061-44FA-B6CF-0F43D0A3DDEA}"/>
              </a:ext>
            </a:extLst>
          </p:cNvPr>
          <p:cNvCxnSpPr>
            <a:cxnSpLocks/>
          </p:cNvCxnSpPr>
          <p:nvPr/>
        </p:nvCxnSpPr>
        <p:spPr>
          <a:xfrm flipV="1">
            <a:off x="4621486" y="2256639"/>
            <a:ext cx="1426976" cy="335699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7C043753-3399-441C-B996-4BDD16BC7E41}"/>
              </a:ext>
            </a:extLst>
          </p:cNvPr>
          <p:cNvCxnSpPr>
            <a:cxnSpLocks/>
          </p:cNvCxnSpPr>
          <p:nvPr/>
        </p:nvCxnSpPr>
        <p:spPr>
          <a:xfrm flipV="1">
            <a:off x="6351865" y="2256639"/>
            <a:ext cx="1407952" cy="353207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図 22">
            <a:extLst>
              <a:ext uri="{FF2B5EF4-FFF2-40B4-BE49-F238E27FC236}">
                <a16:creationId xmlns:a16="http://schemas.microsoft.com/office/drawing/2014/main" id="{71741812-8FE3-4BA1-AFA7-F4E83F4BFE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6078" r="66693"/>
          <a:stretch/>
        </p:blipFill>
        <p:spPr>
          <a:xfrm>
            <a:off x="1561457" y="3731005"/>
            <a:ext cx="1425448" cy="1755437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A2F12E2B-D2F9-4BEE-936C-A6D9D683CD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815" r="1"/>
          <a:stretch/>
        </p:blipFill>
        <p:spPr>
          <a:xfrm>
            <a:off x="3078760" y="2157574"/>
            <a:ext cx="2918165" cy="3255546"/>
          </a:xfrm>
          <a:prstGeom prst="rect">
            <a:avLst/>
          </a:prstGeom>
        </p:spPr>
      </p:pic>
      <p:sp>
        <p:nvSpPr>
          <p:cNvPr id="28" name="楕円 27">
            <a:extLst>
              <a:ext uri="{FF2B5EF4-FFF2-40B4-BE49-F238E27FC236}">
                <a16:creationId xmlns:a16="http://schemas.microsoft.com/office/drawing/2014/main" id="{9EC45D87-4690-4CA0-9716-0E90AB3F856B}"/>
              </a:ext>
            </a:extLst>
          </p:cNvPr>
          <p:cNvSpPr/>
          <p:nvPr/>
        </p:nvSpPr>
        <p:spPr>
          <a:xfrm>
            <a:off x="3631230" y="4355985"/>
            <a:ext cx="142613" cy="14261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38973B8B-E43B-435B-A83F-2E9E596A33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276" r="25477" b="16020"/>
          <a:stretch/>
        </p:blipFill>
        <p:spPr>
          <a:xfrm>
            <a:off x="426654" y="431308"/>
            <a:ext cx="3920910" cy="3203028"/>
          </a:xfrm>
          <a:prstGeom prst="rect">
            <a:avLst/>
          </a:prstGeom>
        </p:spPr>
      </p:pic>
      <p:sp>
        <p:nvSpPr>
          <p:cNvPr id="12" name="正方形/長方形 2">
            <a:extLst>
              <a:ext uri="{FF2B5EF4-FFF2-40B4-BE49-F238E27FC236}">
                <a16:creationId xmlns:a16="http://schemas.microsoft.com/office/drawing/2014/main" id="{2DB76668-1E0A-4A69-B5A3-6465937328C2}"/>
              </a:ext>
            </a:extLst>
          </p:cNvPr>
          <p:cNvSpPr/>
          <p:nvPr/>
        </p:nvSpPr>
        <p:spPr>
          <a:xfrm rot="15066019">
            <a:off x="3412726" y="2857012"/>
            <a:ext cx="337053" cy="3412903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F1259478-B933-4765-B535-D81736A81A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40037" r="1" b="30093"/>
          <a:stretch/>
        </p:blipFill>
        <p:spPr>
          <a:xfrm>
            <a:off x="3229760" y="3905389"/>
            <a:ext cx="2012143" cy="961829"/>
          </a:xfrm>
          <a:prstGeom prst="rect">
            <a:avLst/>
          </a:prstGeom>
        </p:spPr>
      </p:pic>
      <p:sp>
        <p:nvSpPr>
          <p:cNvPr id="15" name="正方形/長方形 2">
            <a:extLst>
              <a:ext uri="{FF2B5EF4-FFF2-40B4-BE49-F238E27FC236}">
                <a16:creationId xmlns:a16="http://schemas.microsoft.com/office/drawing/2014/main" id="{67C6F8F3-1872-4560-A145-CC358EC71225}"/>
              </a:ext>
            </a:extLst>
          </p:cNvPr>
          <p:cNvSpPr/>
          <p:nvPr/>
        </p:nvSpPr>
        <p:spPr>
          <a:xfrm rot="20156641">
            <a:off x="1090908" y="155004"/>
            <a:ext cx="337053" cy="2948764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月 18">
            <a:extLst>
              <a:ext uri="{FF2B5EF4-FFF2-40B4-BE49-F238E27FC236}">
                <a16:creationId xmlns:a16="http://schemas.microsoft.com/office/drawing/2014/main" id="{3C0C9822-CDDD-4FD7-BC63-01A7FE0FCEE1}"/>
              </a:ext>
            </a:extLst>
          </p:cNvPr>
          <p:cNvSpPr/>
          <p:nvPr/>
        </p:nvSpPr>
        <p:spPr>
          <a:xfrm rot="8584123">
            <a:off x="3004640" y="4472031"/>
            <a:ext cx="392095" cy="340452"/>
          </a:xfrm>
          <a:prstGeom prst="moon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140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8582"/>
            <a:ext cx="8229600" cy="998170"/>
          </a:xfrm>
        </p:spPr>
        <p:txBody>
          <a:bodyPr>
            <a:normAutofit/>
          </a:bodyPr>
          <a:lstStyle/>
          <a:p>
            <a:r>
              <a:rPr lang="ja-JP" altLang="en-US"/>
              <a:t>挿管前バイタルサイン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US" altLang="ja-JP" dirty="0"/>
              <a:t>CL:</a:t>
            </a:r>
            <a:r>
              <a:rPr lang="ja-JP" altLang="en-US" dirty="0"/>
              <a:t>　</a:t>
            </a:r>
            <a:r>
              <a:rPr lang="en-US" altLang="ja-JP" dirty="0"/>
              <a:t>JCS1</a:t>
            </a:r>
            <a:r>
              <a:rPr lang="ja-JP" altLang="en-US" dirty="0"/>
              <a:t>　　</a:t>
            </a:r>
            <a:r>
              <a:rPr lang="en-US" altLang="ja-JP" dirty="0"/>
              <a:t>GCS</a:t>
            </a:r>
            <a:r>
              <a:rPr lang="ja-JP" altLang="en-US" dirty="0"/>
              <a:t>：</a:t>
            </a:r>
            <a:r>
              <a:rPr lang="en-US" altLang="ja-JP" dirty="0"/>
              <a:t>E4V4M6</a:t>
            </a:r>
          </a:p>
          <a:p>
            <a:r>
              <a:rPr kumimoji="1" lang="ja-JP" altLang="en-US"/>
              <a:t>呼吸数　</a:t>
            </a:r>
            <a:r>
              <a:rPr kumimoji="1" lang="en-US" altLang="ja-JP" dirty="0"/>
              <a:t>40/min</a:t>
            </a:r>
            <a:r>
              <a:rPr kumimoji="1" lang="ja-JP" altLang="en-US"/>
              <a:t>　　　心拍数</a:t>
            </a:r>
            <a:r>
              <a:rPr lang="ja-JP" altLang="en-US"/>
              <a:t>　</a:t>
            </a:r>
            <a:r>
              <a:rPr lang="en-US" altLang="ja-JP" dirty="0"/>
              <a:t>130/min </a:t>
            </a:r>
            <a:r>
              <a:rPr lang="ja-JP" altLang="en-US"/>
              <a:t>整　　</a:t>
            </a:r>
            <a:endParaRPr lang="en-US" altLang="ja-JP" dirty="0"/>
          </a:p>
          <a:p>
            <a:r>
              <a:rPr lang="ja-JP" altLang="en-US"/>
              <a:t>血圧</a:t>
            </a:r>
            <a:r>
              <a:rPr kumimoji="1" lang="ja-JP" altLang="en-US"/>
              <a:t>　</a:t>
            </a:r>
            <a:r>
              <a:rPr kumimoji="1" lang="en-US" altLang="ja-JP" dirty="0"/>
              <a:t>130/60 mmHg</a:t>
            </a:r>
          </a:p>
          <a:p>
            <a:r>
              <a:rPr lang="en-US" altLang="ja-JP" dirty="0"/>
              <a:t>SpO</a:t>
            </a:r>
            <a:r>
              <a:rPr lang="en-US" altLang="ja-JP" baseline="-25000" dirty="0"/>
              <a:t>2</a:t>
            </a:r>
            <a:r>
              <a:rPr lang="ja-JP" altLang="en-US"/>
              <a:t>（室内気）　</a:t>
            </a:r>
            <a:r>
              <a:rPr lang="en-US" altLang="ja-JP" dirty="0"/>
              <a:t>70</a:t>
            </a:r>
            <a:r>
              <a:rPr lang="ja-JP" altLang="en-US" dirty="0"/>
              <a:t>％　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/>
              <a:t>　　　↓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　</a:t>
            </a:r>
            <a:r>
              <a:rPr lang="en-US" altLang="ja-JP" dirty="0"/>
              <a:t>O</a:t>
            </a:r>
            <a:r>
              <a:rPr lang="en-US" altLang="ja-JP" baseline="-25000" dirty="0"/>
              <a:t>2</a:t>
            </a:r>
            <a:r>
              <a:rPr lang="en-US" altLang="ja-JP" dirty="0"/>
              <a:t>10L/min (</a:t>
            </a:r>
            <a:r>
              <a:rPr lang="ja-JP" altLang="en-US"/>
              <a:t>リザーバー</a:t>
            </a:r>
            <a:r>
              <a:rPr lang="en-US" altLang="ja-JP" dirty="0"/>
              <a:t>)</a:t>
            </a:r>
            <a:r>
              <a:rPr lang="ja-JP" altLang="en-US"/>
              <a:t>　</a:t>
            </a:r>
            <a:r>
              <a:rPr lang="en-US" altLang="ja-JP" dirty="0"/>
              <a:t>88</a:t>
            </a:r>
            <a:r>
              <a:rPr lang="ja-JP" altLang="en-US" dirty="0"/>
              <a:t>％</a:t>
            </a:r>
            <a:endParaRPr lang="en-US" altLang="ja-JP" dirty="0"/>
          </a:p>
          <a:p>
            <a:r>
              <a:rPr lang="ja-JP" altLang="en-US"/>
              <a:t>体温</a:t>
            </a:r>
            <a:r>
              <a:rPr kumimoji="1" lang="ja-JP" altLang="en-US"/>
              <a:t>　</a:t>
            </a:r>
            <a:r>
              <a:rPr kumimoji="1" lang="en-US" altLang="ja-JP" dirty="0"/>
              <a:t>39.5</a:t>
            </a:r>
            <a:r>
              <a:rPr kumimoji="1" lang="ja-JP" altLang="en-US" dirty="0"/>
              <a:t>℃</a:t>
            </a:r>
            <a:endParaRPr kumimoji="1" lang="en-US" altLang="ja-JP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5832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048" y="364065"/>
            <a:ext cx="7871966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Wire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insertion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at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degree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30°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での挿入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2519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2118" y="1656617"/>
            <a:ext cx="8521826" cy="3544766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6402" h="3949955">
                <a:moveTo>
                  <a:pt x="7666402" y="0"/>
                </a:moveTo>
                <a:cubicBezTo>
                  <a:pt x="7108757" y="537133"/>
                  <a:pt x="5519651" y="1625751"/>
                  <a:pt x="4559522" y="2258052"/>
                </a:cubicBezTo>
                <a:cubicBezTo>
                  <a:pt x="3599393" y="2890353"/>
                  <a:pt x="2584536" y="3585641"/>
                  <a:pt x="1905630" y="3793807"/>
                </a:cubicBezTo>
                <a:cubicBezTo>
                  <a:pt x="1189333" y="3978817"/>
                  <a:pt x="503005" y="3958163"/>
                  <a:pt x="215001" y="3935457"/>
                </a:cubicBezTo>
                <a:cubicBezTo>
                  <a:pt x="1779" y="3873190"/>
                  <a:pt x="20254" y="3783957"/>
                  <a:pt x="0" y="3634410"/>
                </a:cubicBezTo>
                <a:cubicBezTo>
                  <a:pt x="26485" y="3447232"/>
                  <a:pt x="292899" y="3454996"/>
                  <a:pt x="299131" y="3414481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37891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37" y="309277"/>
            <a:ext cx="7659726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Wire insertion at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45 degree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45°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での挿入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2519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42901" y="675407"/>
            <a:ext cx="8458199" cy="4492721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284490 h 4740068"/>
              <a:gd name="connsiteX0" fmla="*/ 8458267 w 8458267"/>
              <a:gd name="connsiteY0" fmla="*/ 0 h 4740068"/>
              <a:gd name="connsiteX1" fmla="*/ 7647775 w 8458267"/>
              <a:gd name="connsiteY1" fmla="*/ 789335 h 4740068"/>
              <a:gd name="connsiteX2" fmla="*/ 5195522 w 8458267"/>
              <a:gd name="connsiteY2" fmla="*/ 3299536 h 4740068"/>
              <a:gd name="connsiteX3" fmla="*/ 3564149 w 8458267"/>
              <a:gd name="connsiteY3" fmla="*/ 4560600 h 4740068"/>
              <a:gd name="connsiteX4" fmla="*/ 1745742 w 8458267"/>
              <a:gd name="connsiteY4" fmla="*/ 4703118 h 4740068"/>
              <a:gd name="connsiteX5" fmla="*/ 68 w 8458267"/>
              <a:gd name="connsiteY5" fmla="*/ 4284490 h 4740068"/>
              <a:gd name="connsiteX0" fmla="*/ 8458271 w 8458271"/>
              <a:gd name="connsiteY0" fmla="*/ 0 h 4767099"/>
              <a:gd name="connsiteX1" fmla="*/ 7647779 w 8458271"/>
              <a:gd name="connsiteY1" fmla="*/ 789335 h 4767099"/>
              <a:gd name="connsiteX2" fmla="*/ 5195526 w 8458271"/>
              <a:gd name="connsiteY2" fmla="*/ 3299536 h 4767099"/>
              <a:gd name="connsiteX3" fmla="*/ 3564153 w 8458271"/>
              <a:gd name="connsiteY3" fmla="*/ 4560600 h 4767099"/>
              <a:gd name="connsiteX4" fmla="*/ 1745746 w 8458271"/>
              <a:gd name="connsiteY4" fmla="*/ 4703118 h 4767099"/>
              <a:gd name="connsiteX5" fmla="*/ 72 w 8458271"/>
              <a:gd name="connsiteY5" fmla="*/ 4284490 h 4767099"/>
              <a:gd name="connsiteX0" fmla="*/ 8458271 w 8458271"/>
              <a:gd name="connsiteY0" fmla="*/ 0 h 4776034"/>
              <a:gd name="connsiteX1" fmla="*/ 7647779 w 8458271"/>
              <a:gd name="connsiteY1" fmla="*/ 789335 h 4776034"/>
              <a:gd name="connsiteX2" fmla="*/ 5195526 w 8458271"/>
              <a:gd name="connsiteY2" fmla="*/ 3299536 h 4776034"/>
              <a:gd name="connsiteX3" fmla="*/ 3564153 w 8458271"/>
              <a:gd name="connsiteY3" fmla="*/ 4560600 h 4776034"/>
              <a:gd name="connsiteX4" fmla="*/ 1745746 w 8458271"/>
              <a:gd name="connsiteY4" fmla="*/ 4703118 h 4776034"/>
              <a:gd name="connsiteX5" fmla="*/ 72 w 8458271"/>
              <a:gd name="connsiteY5" fmla="*/ 4284490 h 4776034"/>
              <a:gd name="connsiteX0" fmla="*/ 8585982 w 8585982"/>
              <a:gd name="connsiteY0" fmla="*/ 0 h 4740068"/>
              <a:gd name="connsiteX1" fmla="*/ 7775490 w 8585982"/>
              <a:gd name="connsiteY1" fmla="*/ 789335 h 4740068"/>
              <a:gd name="connsiteX2" fmla="*/ 5323237 w 8585982"/>
              <a:gd name="connsiteY2" fmla="*/ 3299536 h 4740068"/>
              <a:gd name="connsiteX3" fmla="*/ 3691864 w 8585982"/>
              <a:gd name="connsiteY3" fmla="*/ 4560600 h 4740068"/>
              <a:gd name="connsiteX4" fmla="*/ 1873457 w 8585982"/>
              <a:gd name="connsiteY4" fmla="*/ 4703118 h 4740068"/>
              <a:gd name="connsiteX5" fmla="*/ 127783 w 8585982"/>
              <a:gd name="connsiteY5" fmla="*/ 4516750 h 4740068"/>
              <a:gd name="connsiteX6" fmla="*/ 127783 w 8585982"/>
              <a:gd name="connsiteY6" fmla="*/ 4284490 h 4740068"/>
              <a:gd name="connsiteX0" fmla="*/ 8535933 w 8535933"/>
              <a:gd name="connsiteY0" fmla="*/ 0 h 4740068"/>
              <a:gd name="connsiteX1" fmla="*/ 7725441 w 8535933"/>
              <a:gd name="connsiteY1" fmla="*/ 789335 h 4740068"/>
              <a:gd name="connsiteX2" fmla="*/ 5273188 w 8535933"/>
              <a:gd name="connsiteY2" fmla="*/ 3299536 h 4740068"/>
              <a:gd name="connsiteX3" fmla="*/ 3641815 w 8535933"/>
              <a:gd name="connsiteY3" fmla="*/ 4560600 h 4740068"/>
              <a:gd name="connsiteX4" fmla="*/ 1823408 w 8535933"/>
              <a:gd name="connsiteY4" fmla="*/ 4703118 h 4740068"/>
              <a:gd name="connsiteX5" fmla="*/ 77734 w 8535933"/>
              <a:gd name="connsiteY5" fmla="*/ 4516750 h 4740068"/>
              <a:gd name="connsiteX6" fmla="*/ 399852 w 8535933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78731 w 8526539"/>
              <a:gd name="connsiteY5" fmla="*/ 4418083 h 4740068"/>
              <a:gd name="connsiteX6" fmla="*/ 390458 w 8526539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317722 w 8526539"/>
              <a:gd name="connsiteY5" fmla="*/ 4692158 h 4740068"/>
              <a:gd name="connsiteX6" fmla="*/ 78731 w 8526539"/>
              <a:gd name="connsiteY6" fmla="*/ 4418083 h 4740068"/>
              <a:gd name="connsiteX7" fmla="*/ 390458 w 8526539"/>
              <a:gd name="connsiteY7" fmla="*/ 4120045 h 4740068"/>
              <a:gd name="connsiteX0" fmla="*/ 8447808 w 8447808"/>
              <a:gd name="connsiteY0" fmla="*/ 0 h 4740068"/>
              <a:gd name="connsiteX1" fmla="*/ 7637316 w 8447808"/>
              <a:gd name="connsiteY1" fmla="*/ 789335 h 4740068"/>
              <a:gd name="connsiteX2" fmla="*/ 5185063 w 8447808"/>
              <a:gd name="connsiteY2" fmla="*/ 3299536 h 4740068"/>
              <a:gd name="connsiteX3" fmla="*/ 3553690 w 8447808"/>
              <a:gd name="connsiteY3" fmla="*/ 4560600 h 4740068"/>
              <a:gd name="connsiteX4" fmla="*/ 1735283 w 8447808"/>
              <a:gd name="connsiteY4" fmla="*/ 4703118 h 4740068"/>
              <a:gd name="connsiteX5" fmla="*/ 238991 w 8447808"/>
              <a:gd name="connsiteY5" fmla="*/ 4692158 h 4740068"/>
              <a:gd name="connsiteX6" fmla="*/ 0 w 8447808"/>
              <a:gd name="connsiteY6" fmla="*/ 4418083 h 4740068"/>
              <a:gd name="connsiteX7" fmla="*/ 311727 w 8447808"/>
              <a:gd name="connsiteY7" fmla="*/ 4120045 h 4740068"/>
              <a:gd name="connsiteX0" fmla="*/ 8468590 w 8468590"/>
              <a:gd name="connsiteY0" fmla="*/ 0 h 4740068"/>
              <a:gd name="connsiteX1" fmla="*/ 7658098 w 8468590"/>
              <a:gd name="connsiteY1" fmla="*/ 789335 h 4740068"/>
              <a:gd name="connsiteX2" fmla="*/ 5205845 w 8468590"/>
              <a:gd name="connsiteY2" fmla="*/ 3299536 h 4740068"/>
              <a:gd name="connsiteX3" fmla="*/ 3574472 w 8468590"/>
              <a:gd name="connsiteY3" fmla="*/ 4560600 h 4740068"/>
              <a:gd name="connsiteX4" fmla="*/ 1756065 w 8468590"/>
              <a:gd name="connsiteY4" fmla="*/ 4703118 h 4740068"/>
              <a:gd name="connsiteX5" fmla="*/ 259773 w 8468590"/>
              <a:gd name="connsiteY5" fmla="*/ 4692158 h 4740068"/>
              <a:gd name="connsiteX6" fmla="*/ 0 w 8468590"/>
              <a:gd name="connsiteY6" fmla="*/ 4516750 h 4740068"/>
              <a:gd name="connsiteX7" fmla="*/ 332509 w 8468590"/>
              <a:gd name="connsiteY7" fmla="*/ 412004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22118 w 8458199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28223 w 8464304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297050 w 8464304"/>
              <a:gd name="connsiteY7" fmla="*/ 4240638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49005 w 8464304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8199" h="4740068">
                <a:moveTo>
                  <a:pt x="8458199" y="0"/>
                </a:moveTo>
                <a:cubicBezTo>
                  <a:pt x="8418367" y="67605"/>
                  <a:pt x="8037366" y="290519"/>
                  <a:pt x="7647707" y="789335"/>
                </a:cubicBezTo>
                <a:cubicBezTo>
                  <a:pt x="7090062" y="1326468"/>
                  <a:pt x="5876058" y="2670992"/>
                  <a:pt x="5195454" y="3299536"/>
                </a:cubicBezTo>
                <a:cubicBezTo>
                  <a:pt x="4514850" y="3928080"/>
                  <a:pt x="4237759" y="4123856"/>
                  <a:pt x="3564081" y="4560600"/>
                </a:cubicBezTo>
                <a:cubicBezTo>
                  <a:pt x="2942359" y="4827366"/>
                  <a:pt x="2455720" y="4723556"/>
                  <a:pt x="1745674" y="4703118"/>
                </a:cubicBezTo>
                <a:cubicBezTo>
                  <a:pt x="1226129" y="4697637"/>
                  <a:pt x="538596" y="4739664"/>
                  <a:pt x="249382" y="4692158"/>
                </a:cubicBezTo>
                <a:cubicBezTo>
                  <a:pt x="-39832" y="4644652"/>
                  <a:pt x="10392" y="4562770"/>
                  <a:pt x="0" y="4396157"/>
                </a:cubicBezTo>
                <a:cubicBezTo>
                  <a:pt x="51954" y="4161941"/>
                  <a:pt x="349827" y="4230014"/>
                  <a:pt x="342900" y="4196785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58653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22AF6B36-5B44-4CF7-91EB-880D1DF89026}"/>
              </a:ext>
            </a:extLst>
          </p:cNvPr>
          <p:cNvGrpSpPr/>
          <p:nvPr/>
        </p:nvGrpSpPr>
        <p:grpSpPr>
          <a:xfrm>
            <a:off x="2408258" y="201336"/>
            <a:ext cx="5929782" cy="2746625"/>
            <a:chOff x="3137482" y="201336"/>
            <a:chExt cx="3347207" cy="2746625"/>
          </a:xfrm>
          <a:solidFill>
            <a:schemeClr val="bg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6C638C45-393F-4D53-B24C-211B8C0E32F9}"/>
                </a:ext>
              </a:extLst>
            </p:cNvPr>
            <p:cNvSpPr/>
            <p:nvPr/>
          </p:nvSpPr>
          <p:spPr>
            <a:xfrm>
              <a:off x="3137482" y="1198607"/>
              <a:ext cx="3347207" cy="1749354"/>
            </a:xfrm>
            <a:prstGeom prst="round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18" name="台形 17">
              <a:extLst>
                <a:ext uri="{FF2B5EF4-FFF2-40B4-BE49-F238E27FC236}">
                  <a16:creationId xmlns:a16="http://schemas.microsoft.com/office/drawing/2014/main" id="{C82FAA65-4A7C-4FC0-9AB3-7542487ED401}"/>
                </a:ext>
              </a:extLst>
            </p:cNvPr>
            <p:cNvSpPr/>
            <p:nvPr/>
          </p:nvSpPr>
          <p:spPr>
            <a:xfrm>
              <a:off x="3229761" y="201336"/>
              <a:ext cx="3171039" cy="1124125"/>
            </a:xfrm>
            <a:prstGeom prst="trapezoid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431241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527863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973612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190268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3000402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527863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625836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2118" y="2059289"/>
            <a:ext cx="8521826" cy="3544766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6402" h="3949955">
                <a:moveTo>
                  <a:pt x="7666402" y="0"/>
                </a:moveTo>
                <a:cubicBezTo>
                  <a:pt x="7108757" y="537133"/>
                  <a:pt x="5519651" y="1625751"/>
                  <a:pt x="4559522" y="2258052"/>
                </a:cubicBezTo>
                <a:cubicBezTo>
                  <a:pt x="3599393" y="2890353"/>
                  <a:pt x="2584536" y="3585641"/>
                  <a:pt x="1905630" y="3793807"/>
                </a:cubicBezTo>
                <a:cubicBezTo>
                  <a:pt x="1189333" y="3978817"/>
                  <a:pt x="503005" y="3958163"/>
                  <a:pt x="215001" y="3935457"/>
                </a:cubicBezTo>
                <a:cubicBezTo>
                  <a:pt x="1779" y="3873190"/>
                  <a:pt x="20254" y="3783957"/>
                  <a:pt x="0" y="3634410"/>
                </a:cubicBezTo>
                <a:cubicBezTo>
                  <a:pt x="26485" y="3447232"/>
                  <a:pt x="292899" y="3454996"/>
                  <a:pt x="299131" y="3414481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E003537-6788-4212-A06A-8A890ADB6A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24900" r="6313"/>
          <a:stretch/>
        </p:blipFill>
        <p:spPr>
          <a:xfrm>
            <a:off x="2430319" y="2939572"/>
            <a:ext cx="5929783" cy="379813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63880210-F676-4087-A1B9-BFFB26D6A2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</a:blip>
          <a:srcRect l="24979" t="24756" r="5744"/>
          <a:stretch/>
        </p:blipFill>
        <p:spPr>
          <a:xfrm>
            <a:off x="2430319" y="2936658"/>
            <a:ext cx="5929783" cy="2692733"/>
          </a:xfrm>
          <a:prstGeom prst="rect">
            <a:avLst/>
          </a:prstGeom>
          <a:ln>
            <a:noFill/>
          </a:ln>
        </p:spPr>
      </p:pic>
      <p:sp>
        <p:nvSpPr>
          <p:cNvPr id="19" name="タイトル 18">
            <a:extLst>
              <a:ext uri="{FF2B5EF4-FFF2-40B4-BE49-F238E27FC236}">
                <a16:creationId xmlns:a16="http://schemas.microsoft.com/office/drawing/2014/main" id="{86D354F4-ECBB-4749-AAF8-1B03DCECA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342" y="828666"/>
            <a:ext cx="6335575" cy="1600565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ワイヤー挿入後に長軸像で皮下の深さ・角度を視認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453952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The right dilation</a:t>
            </a:r>
            <a:b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正しい拡張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2519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2118" y="1656617"/>
            <a:ext cx="8521826" cy="3544766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6402" h="3949955">
                <a:moveTo>
                  <a:pt x="7666402" y="0"/>
                </a:moveTo>
                <a:cubicBezTo>
                  <a:pt x="7108757" y="537133"/>
                  <a:pt x="5519651" y="1625751"/>
                  <a:pt x="4559522" y="2258052"/>
                </a:cubicBezTo>
                <a:cubicBezTo>
                  <a:pt x="3599393" y="2890353"/>
                  <a:pt x="2584536" y="3585641"/>
                  <a:pt x="1905630" y="3793807"/>
                </a:cubicBezTo>
                <a:cubicBezTo>
                  <a:pt x="1189333" y="3978817"/>
                  <a:pt x="503005" y="3958163"/>
                  <a:pt x="215001" y="3935457"/>
                </a:cubicBezTo>
                <a:cubicBezTo>
                  <a:pt x="1779" y="3873190"/>
                  <a:pt x="20254" y="3783957"/>
                  <a:pt x="0" y="3634410"/>
                </a:cubicBezTo>
                <a:cubicBezTo>
                  <a:pt x="26485" y="3447232"/>
                  <a:pt x="292899" y="3454996"/>
                  <a:pt x="299131" y="3414481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2">
            <a:extLst>
              <a:ext uri="{FF2B5EF4-FFF2-40B4-BE49-F238E27FC236}">
                <a16:creationId xmlns:a16="http://schemas.microsoft.com/office/drawing/2014/main" id="{C4F9CBA6-DA16-44B0-8F28-0672EA3824BD}"/>
              </a:ext>
            </a:extLst>
          </p:cNvPr>
          <p:cNvSpPr/>
          <p:nvPr/>
        </p:nvSpPr>
        <p:spPr>
          <a:xfrm rot="3751191">
            <a:off x="5619504" y="592614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57412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24" y="364073"/>
            <a:ext cx="7047801" cy="164115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ワイヤーの出し入れによる</a:t>
            </a: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キンクの確認</a:t>
            </a:r>
            <a:b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Checking wire kinking by moving</a:t>
            </a: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　</a:t>
            </a: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back</a:t>
            </a: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and</a:t>
            </a: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forth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2519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42901" y="675407"/>
            <a:ext cx="8458199" cy="4492721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284490 h 4740068"/>
              <a:gd name="connsiteX0" fmla="*/ 8458267 w 8458267"/>
              <a:gd name="connsiteY0" fmla="*/ 0 h 4740068"/>
              <a:gd name="connsiteX1" fmla="*/ 7647775 w 8458267"/>
              <a:gd name="connsiteY1" fmla="*/ 789335 h 4740068"/>
              <a:gd name="connsiteX2" fmla="*/ 5195522 w 8458267"/>
              <a:gd name="connsiteY2" fmla="*/ 3299536 h 4740068"/>
              <a:gd name="connsiteX3" fmla="*/ 3564149 w 8458267"/>
              <a:gd name="connsiteY3" fmla="*/ 4560600 h 4740068"/>
              <a:gd name="connsiteX4" fmla="*/ 1745742 w 8458267"/>
              <a:gd name="connsiteY4" fmla="*/ 4703118 h 4740068"/>
              <a:gd name="connsiteX5" fmla="*/ 68 w 8458267"/>
              <a:gd name="connsiteY5" fmla="*/ 4284490 h 4740068"/>
              <a:gd name="connsiteX0" fmla="*/ 8458271 w 8458271"/>
              <a:gd name="connsiteY0" fmla="*/ 0 h 4767099"/>
              <a:gd name="connsiteX1" fmla="*/ 7647779 w 8458271"/>
              <a:gd name="connsiteY1" fmla="*/ 789335 h 4767099"/>
              <a:gd name="connsiteX2" fmla="*/ 5195526 w 8458271"/>
              <a:gd name="connsiteY2" fmla="*/ 3299536 h 4767099"/>
              <a:gd name="connsiteX3" fmla="*/ 3564153 w 8458271"/>
              <a:gd name="connsiteY3" fmla="*/ 4560600 h 4767099"/>
              <a:gd name="connsiteX4" fmla="*/ 1745746 w 8458271"/>
              <a:gd name="connsiteY4" fmla="*/ 4703118 h 4767099"/>
              <a:gd name="connsiteX5" fmla="*/ 72 w 8458271"/>
              <a:gd name="connsiteY5" fmla="*/ 4284490 h 4767099"/>
              <a:gd name="connsiteX0" fmla="*/ 8458271 w 8458271"/>
              <a:gd name="connsiteY0" fmla="*/ 0 h 4776034"/>
              <a:gd name="connsiteX1" fmla="*/ 7647779 w 8458271"/>
              <a:gd name="connsiteY1" fmla="*/ 789335 h 4776034"/>
              <a:gd name="connsiteX2" fmla="*/ 5195526 w 8458271"/>
              <a:gd name="connsiteY2" fmla="*/ 3299536 h 4776034"/>
              <a:gd name="connsiteX3" fmla="*/ 3564153 w 8458271"/>
              <a:gd name="connsiteY3" fmla="*/ 4560600 h 4776034"/>
              <a:gd name="connsiteX4" fmla="*/ 1745746 w 8458271"/>
              <a:gd name="connsiteY4" fmla="*/ 4703118 h 4776034"/>
              <a:gd name="connsiteX5" fmla="*/ 72 w 8458271"/>
              <a:gd name="connsiteY5" fmla="*/ 4284490 h 4776034"/>
              <a:gd name="connsiteX0" fmla="*/ 8585982 w 8585982"/>
              <a:gd name="connsiteY0" fmla="*/ 0 h 4740068"/>
              <a:gd name="connsiteX1" fmla="*/ 7775490 w 8585982"/>
              <a:gd name="connsiteY1" fmla="*/ 789335 h 4740068"/>
              <a:gd name="connsiteX2" fmla="*/ 5323237 w 8585982"/>
              <a:gd name="connsiteY2" fmla="*/ 3299536 h 4740068"/>
              <a:gd name="connsiteX3" fmla="*/ 3691864 w 8585982"/>
              <a:gd name="connsiteY3" fmla="*/ 4560600 h 4740068"/>
              <a:gd name="connsiteX4" fmla="*/ 1873457 w 8585982"/>
              <a:gd name="connsiteY4" fmla="*/ 4703118 h 4740068"/>
              <a:gd name="connsiteX5" fmla="*/ 127783 w 8585982"/>
              <a:gd name="connsiteY5" fmla="*/ 4516750 h 4740068"/>
              <a:gd name="connsiteX6" fmla="*/ 127783 w 8585982"/>
              <a:gd name="connsiteY6" fmla="*/ 4284490 h 4740068"/>
              <a:gd name="connsiteX0" fmla="*/ 8535933 w 8535933"/>
              <a:gd name="connsiteY0" fmla="*/ 0 h 4740068"/>
              <a:gd name="connsiteX1" fmla="*/ 7725441 w 8535933"/>
              <a:gd name="connsiteY1" fmla="*/ 789335 h 4740068"/>
              <a:gd name="connsiteX2" fmla="*/ 5273188 w 8535933"/>
              <a:gd name="connsiteY2" fmla="*/ 3299536 h 4740068"/>
              <a:gd name="connsiteX3" fmla="*/ 3641815 w 8535933"/>
              <a:gd name="connsiteY3" fmla="*/ 4560600 h 4740068"/>
              <a:gd name="connsiteX4" fmla="*/ 1823408 w 8535933"/>
              <a:gd name="connsiteY4" fmla="*/ 4703118 h 4740068"/>
              <a:gd name="connsiteX5" fmla="*/ 77734 w 8535933"/>
              <a:gd name="connsiteY5" fmla="*/ 4516750 h 4740068"/>
              <a:gd name="connsiteX6" fmla="*/ 399852 w 8535933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78731 w 8526539"/>
              <a:gd name="connsiteY5" fmla="*/ 4418083 h 4740068"/>
              <a:gd name="connsiteX6" fmla="*/ 390458 w 8526539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317722 w 8526539"/>
              <a:gd name="connsiteY5" fmla="*/ 4692158 h 4740068"/>
              <a:gd name="connsiteX6" fmla="*/ 78731 w 8526539"/>
              <a:gd name="connsiteY6" fmla="*/ 4418083 h 4740068"/>
              <a:gd name="connsiteX7" fmla="*/ 390458 w 8526539"/>
              <a:gd name="connsiteY7" fmla="*/ 4120045 h 4740068"/>
              <a:gd name="connsiteX0" fmla="*/ 8447808 w 8447808"/>
              <a:gd name="connsiteY0" fmla="*/ 0 h 4740068"/>
              <a:gd name="connsiteX1" fmla="*/ 7637316 w 8447808"/>
              <a:gd name="connsiteY1" fmla="*/ 789335 h 4740068"/>
              <a:gd name="connsiteX2" fmla="*/ 5185063 w 8447808"/>
              <a:gd name="connsiteY2" fmla="*/ 3299536 h 4740068"/>
              <a:gd name="connsiteX3" fmla="*/ 3553690 w 8447808"/>
              <a:gd name="connsiteY3" fmla="*/ 4560600 h 4740068"/>
              <a:gd name="connsiteX4" fmla="*/ 1735283 w 8447808"/>
              <a:gd name="connsiteY4" fmla="*/ 4703118 h 4740068"/>
              <a:gd name="connsiteX5" fmla="*/ 238991 w 8447808"/>
              <a:gd name="connsiteY5" fmla="*/ 4692158 h 4740068"/>
              <a:gd name="connsiteX6" fmla="*/ 0 w 8447808"/>
              <a:gd name="connsiteY6" fmla="*/ 4418083 h 4740068"/>
              <a:gd name="connsiteX7" fmla="*/ 311727 w 8447808"/>
              <a:gd name="connsiteY7" fmla="*/ 4120045 h 4740068"/>
              <a:gd name="connsiteX0" fmla="*/ 8468590 w 8468590"/>
              <a:gd name="connsiteY0" fmla="*/ 0 h 4740068"/>
              <a:gd name="connsiteX1" fmla="*/ 7658098 w 8468590"/>
              <a:gd name="connsiteY1" fmla="*/ 789335 h 4740068"/>
              <a:gd name="connsiteX2" fmla="*/ 5205845 w 8468590"/>
              <a:gd name="connsiteY2" fmla="*/ 3299536 h 4740068"/>
              <a:gd name="connsiteX3" fmla="*/ 3574472 w 8468590"/>
              <a:gd name="connsiteY3" fmla="*/ 4560600 h 4740068"/>
              <a:gd name="connsiteX4" fmla="*/ 1756065 w 8468590"/>
              <a:gd name="connsiteY4" fmla="*/ 4703118 h 4740068"/>
              <a:gd name="connsiteX5" fmla="*/ 259773 w 8468590"/>
              <a:gd name="connsiteY5" fmla="*/ 4692158 h 4740068"/>
              <a:gd name="connsiteX6" fmla="*/ 0 w 8468590"/>
              <a:gd name="connsiteY6" fmla="*/ 4516750 h 4740068"/>
              <a:gd name="connsiteX7" fmla="*/ 332509 w 8468590"/>
              <a:gd name="connsiteY7" fmla="*/ 412004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22118 w 8458199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28223 w 8464304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297050 w 8464304"/>
              <a:gd name="connsiteY7" fmla="*/ 4240638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49005 w 8464304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8199" h="4740068">
                <a:moveTo>
                  <a:pt x="8458199" y="0"/>
                </a:moveTo>
                <a:cubicBezTo>
                  <a:pt x="8418367" y="67605"/>
                  <a:pt x="8037366" y="290519"/>
                  <a:pt x="7647707" y="789335"/>
                </a:cubicBezTo>
                <a:cubicBezTo>
                  <a:pt x="7090062" y="1326468"/>
                  <a:pt x="5876058" y="2670992"/>
                  <a:pt x="5195454" y="3299536"/>
                </a:cubicBezTo>
                <a:cubicBezTo>
                  <a:pt x="4514850" y="3928080"/>
                  <a:pt x="4237759" y="4123856"/>
                  <a:pt x="3564081" y="4560600"/>
                </a:cubicBezTo>
                <a:cubicBezTo>
                  <a:pt x="2942359" y="4827366"/>
                  <a:pt x="2455720" y="4723556"/>
                  <a:pt x="1745674" y="4703118"/>
                </a:cubicBezTo>
                <a:cubicBezTo>
                  <a:pt x="1226129" y="4697637"/>
                  <a:pt x="538596" y="4739664"/>
                  <a:pt x="249382" y="4692158"/>
                </a:cubicBezTo>
                <a:cubicBezTo>
                  <a:pt x="-39832" y="4644652"/>
                  <a:pt x="10392" y="4562770"/>
                  <a:pt x="0" y="4396157"/>
                </a:cubicBezTo>
                <a:cubicBezTo>
                  <a:pt x="51954" y="4161941"/>
                  <a:pt x="349827" y="4230014"/>
                  <a:pt x="342900" y="4196785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0ED8A970-81DF-4EC6-BC2A-D96B21021202}"/>
              </a:ext>
            </a:extLst>
          </p:cNvPr>
          <p:cNvSpPr/>
          <p:nvPr/>
        </p:nvSpPr>
        <p:spPr>
          <a:xfrm>
            <a:off x="1081132" y="675407"/>
            <a:ext cx="7719967" cy="4492721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284490 h 4740068"/>
              <a:gd name="connsiteX0" fmla="*/ 8458267 w 8458267"/>
              <a:gd name="connsiteY0" fmla="*/ 0 h 4740068"/>
              <a:gd name="connsiteX1" fmla="*/ 7647775 w 8458267"/>
              <a:gd name="connsiteY1" fmla="*/ 789335 h 4740068"/>
              <a:gd name="connsiteX2" fmla="*/ 5195522 w 8458267"/>
              <a:gd name="connsiteY2" fmla="*/ 3299536 h 4740068"/>
              <a:gd name="connsiteX3" fmla="*/ 3564149 w 8458267"/>
              <a:gd name="connsiteY3" fmla="*/ 4560600 h 4740068"/>
              <a:gd name="connsiteX4" fmla="*/ 1745742 w 8458267"/>
              <a:gd name="connsiteY4" fmla="*/ 4703118 h 4740068"/>
              <a:gd name="connsiteX5" fmla="*/ 68 w 8458267"/>
              <a:gd name="connsiteY5" fmla="*/ 4284490 h 4740068"/>
              <a:gd name="connsiteX0" fmla="*/ 8458271 w 8458271"/>
              <a:gd name="connsiteY0" fmla="*/ 0 h 4767099"/>
              <a:gd name="connsiteX1" fmla="*/ 7647779 w 8458271"/>
              <a:gd name="connsiteY1" fmla="*/ 789335 h 4767099"/>
              <a:gd name="connsiteX2" fmla="*/ 5195526 w 8458271"/>
              <a:gd name="connsiteY2" fmla="*/ 3299536 h 4767099"/>
              <a:gd name="connsiteX3" fmla="*/ 3564153 w 8458271"/>
              <a:gd name="connsiteY3" fmla="*/ 4560600 h 4767099"/>
              <a:gd name="connsiteX4" fmla="*/ 1745746 w 8458271"/>
              <a:gd name="connsiteY4" fmla="*/ 4703118 h 4767099"/>
              <a:gd name="connsiteX5" fmla="*/ 72 w 8458271"/>
              <a:gd name="connsiteY5" fmla="*/ 4284490 h 4767099"/>
              <a:gd name="connsiteX0" fmla="*/ 8458271 w 8458271"/>
              <a:gd name="connsiteY0" fmla="*/ 0 h 4776034"/>
              <a:gd name="connsiteX1" fmla="*/ 7647779 w 8458271"/>
              <a:gd name="connsiteY1" fmla="*/ 789335 h 4776034"/>
              <a:gd name="connsiteX2" fmla="*/ 5195526 w 8458271"/>
              <a:gd name="connsiteY2" fmla="*/ 3299536 h 4776034"/>
              <a:gd name="connsiteX3" fmla="*/ 3564153 w 8458271"/>
              <a:gd name="connsiteY3" fmla="*/ 4560600 h 4776034"/>
              <a:gd name="connsiteX4" fmla="*/ 1745746 w 8458271"/>
              <a:gd name="connsiteY4" fmla="*/ 4703118 h 4776034"/>
              <a:gd name="connsiteX5" fmla="*/ 72 w 8458271"/>
              <a:gd name="connsiteY5" fmla="*/ 4284490 h 4776034"/>
              <a:gd name="connsiteX0" fmla="*/ 8585982 w 8585982"/>
              <a:gd name="connsiteY0" fmla="*/ 0 h 4740068"/>
              <a:gd name="connsiteX1" fmla="*/ 7775490 w 8585982"/>
              <a:gd name="connsiteY1" fmla="*/ 789335 h 4740068"/>
              <a:gd name="connsiteX2" fmla="*/ 5323237 w 8585982"/>
              <a:gd name="connsiteY2" fmla="*/ 3299536 h 4740068"/>
              <a:gd name="connsiteX3" fmla="*/ 3691864 w 8585982"/>
              <a:gd name="connsiteY3" fmla="*/ 4560600 h 4740068"/>
              <a:gd name="connsiteX4" fmla="*/ 1873457 w 8585982"/>
              <a:gd name="connsiteY4" fmla="*/ 4703118 h 4740068"/>
              <a:gd name="connsiteX5" fmla="*/ 127783 w 8585982"/>
              <a:gd name="connsiteY5" fmla="*/ 4516750 h 4740068"/>
              <a:gd name="connsiteX6" fmla="*/ 127783 w 8585982"/>
              <a:gd name="connsiteY6" fmla="*/ 4284490 h 4740068"/>
              <a:gd name="connsiteX0" fmla="*/ 8535933 w 8535933"/>
              <a:gd name="connsiteY0" fmla="*/ 0 h 4740068"/>
              <a:gd name="connsiteX1" fmla="*/ 7725441 w 8535933"/>
              <a:gd name="connsiteY1" fmla="*/ 789335 h 4740068"/>
              <a:gd name="connsiteX2" fmla="*/ 5273188 w 8535933"/>
              <a:gd name="connsiteY2" fmla="*/ 3299536 h 4740068"/>
              <a:gd name="connsiteX3" fmla="*/ 3641815 w 8535933"/>
              <a:gd name="connsiteY3" fmla="*/ 4560600 h 4740068"/>
              <a:gd name="connsiteX4" fmla="*/ 1823408 w 8535933"/>
              <a:gd name="connsiteY4" fmla="*/ 4703118 h 4740068"/>
              <a:gd name="connsiteX5" fmla="*/ 77734 w 8535933"/>
              <a:gd name="connsiteY5" fmla="*/ 4516750 h 4740068"/>
              <a:gd name="connsiteX6" fmla="*/ 399852 w 8535933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78731 w 8526539"/>
              <a:gd name="connsiteY5" fmla="*/ 4418083 h 4740068"/>
              <a:gd name="connsiteX6" fmla="*/ 390458 w 8526539"/>
              <a:gd name="connsiteY6" fmla="*/ 4120045 h 4740068"/>
              <a:gd name="connsiteX0" fmla="*/ 8526539 w 8526539"/>
              <a:gd name="connsiteY0" fmla="*/ 0 h 4740068"/>
              <a:gd name="connsiteX1" fmla="*/ 7716047 w 8526539"/>
              <a:gd name="connsiteY1" fmla="*/ 789335 h 4740068"/>
              <a:gd name="connsiteX2" fmla="*/ 5263794 w 8526539"/>
              <a:gd name="connsiteY2" fmla="*/ 3299536 h 4740068"/>
              <a:gd name="connsiteX3" fmla="*/ 3632421 w 8526539"/>
              <a:gd name="connsiteY3" fmla="*/ 4560600 h 4740068"/>
              <a:gd name="connsiteX4" fmla="*/ 1814014 w 8526539"/>
              <a:gd name="connsiteY4" fmla="*/ 4703118 h 4740068"/>
              <a:gd name="connsiteX5" fmla="*/ 317722 w 8526539"/>
              <a:gd name="connsiteY5" fmla="*/ 4692158 h 4740068"/>
              <a:gd name="connsiteX6" fmla="*/ 78731 w 8526539"/>
              <a:gd name="connsiteY6" fmla="*/ 4418083 h 4740068"/>
              <a:gd name="connsiteX7" fmla="*/ 390458 w 8526539"/>
              <a:gd name="connsiteY7" fmla="*/ 4120045 h 4740068"/>
              <a:gd name="connsiteX0" fmla="*/ 8447808 w 8447808"/>
              <a:gd name="connsiteY0" fmla="*/ 0 h 4740068"/>
              <a:gd name="connsiteX1" fmla="*/ 7637316 w 8447808"/>
              <a:gd name="connsiteY1" fmla="*/ 789335 h 4740068"/>
              <a:gd name="connsiteX2" fmla="*/ 5185063 w 8447808"/>
              <a:gd name="connsiteY2" fmla="*/ 3299536 h 4740068"/>
              <a:gd name="connsiteX3" fmla="*/ 3553690 w 8447808"/>
              <a:gd name="connsiteY3" fmla="*/ 4560600 h 4740068"/>
              <a:gd name="connsiteX4" fmla="*/ 1735283 w 8447808"/>
              <a:gd name="connsiteY4" fmla="*/ 4703118 h 4740068"/>
              <a:gd name="connsiteX5" fmla="*/ 238991 w 8447808"/>
              <a:gd name="connsiteY5" fmla="*/ 4692158 h 4740068"/>
              <a:gd name="connsiteX6" fmla="*/ 0 w 8447808"/>
              <a:gd name="connsiteY6" fmla="*/ 4418083 h 4740068"/>
              <a:gd name="connsiteX7" fmla="*/ 311727 w 8447808"/>
              <a:gd name="connsiteY7" fmla="*/ 4120045 h 4740068"/>
              <a:gd name="connsiteX0" fmla="*/ 8468590 w 8468590"/>
              <a:gd name="connsiteY0" fmla="*/ 0 h 4740068"/>
              <a:gd name="connsiteX1" fmla="*/ 7658098 w 8468590"/>
              <a:gd name="connsiteY1" fmla="*/ 789335 h 4740068"/>
              <a:gd name="connsiteX2" fmla="*/ 5205845 w 8468590"/>
              <a:gd name="connsiteY2" fmla="*/ 3299536 h 4740068"/>
              <a:gd name="connsiteX3" fmla="*/ 3574472 w 8468590"/>
              <a:gd name="connsiteY3" fmla="*/ 4560600 h 4740068"/>
              <a:gd name="connsiteX4" fmla="*/ 1756065 w 8468590"/>
              <a:gd name="connsiteY4" fmla="*/ 4703118 h 4740068"/>
              <a:gd name="connsiteX5" fmla="*/ 259773 w 8468590"/>
              <a:gd name="connsiteY5" fmla="*/ 4692158 h 4740068"/>
              <a:gd name="connsiteX6" fmla="*/ 0 w 8468590"/>
              <a:gd name="connsiteY6" fmla="*/ 4516750 h 4740068"/>
              <a:gd name="connsiteX7" fmla="*/ 332509 w 8468590"/>
              <a:gd name="connsiteY7" fmla="*/ 412004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22118 w 8458199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28223 w 8464304"/>
              <a:gd name="connsiteY7" fmla="*/ 4120045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297050 w 8464304"/>
              <a:gd name="connsiteY7" fmla="*/ 4240638 h 4740068"/>
              <a:gd name="connsiteX0" fmla="*/ 8464304 w 8464304"/>
              <a:gd name="connsiteY0" fmla="*/ 0 h 4740068"/>
              <a:gd name="connsiteX1" fmla="*/ 7653812 w 8464304"/>
              <a:gd name="connsiteY1" fmla="*/ 789335 h 4740068"/>
              <a:gd name="connsiteX2" fmla="*/ 5201559 w 8464304"/>
              <a:gd name="connsiteY2" fmla="*/ 3299536 h 4740068"/>
              <a:gd name="connsiteX3" fmla="*/ 3570186 w 8464304"/>
              <a:gd name="connsiteY3" fmla="*/ 4560600 h 4740068"/>
              <a:gd name="connsiteX4" fmla="*/ 1751779 w 8464304"/>
              <a:gd name="connsiteY4" fmla="*/ 4703118 h 4740068"/>
              <a:gd name="connsiteX5" fmla="*/ 255487 w 8464304"/>
              <a:gd name="connsiteY5" fmla="*/ 4692158 h 4740068"/>
              <a:gd name="connsiteX6" fmla="*/ 6105 w 8464304"/>
              <a:gd name="connsiteY6" fmla="*/ 4396157 h 4740068"/>
              <a:gd name="connsiteX7" fmla="*/ 349005 w 8464304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249382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777889 w 8458199"/>
              <a:gd name="connsiteY5" fmla="*/ 4692158 h 4740068"/>
              <a:gd name="connsiteX6" fmla="*/ 0 w 8458199"/>
              <a:gd name="connsiteY6" fmla="*/ 4396157 h 4740068"/>
              <a:gd name="connsiteX7" fmla="*/ 342900 w 8458199"/>
              <a:gd name="connsiteY7" fmla="*/ 4196785 h 4740068"/>
              <a:gd name="connsiteX0" fmla="*/ 8115299 w 8115299"/>
              <a:gd name="connsiteY0" fmla="*/ 0 h 4740068"/>
              <a:gd name="connsiteX1" fmla="*/ 7304807 w 8115299"/>
              <a:gd name="connsiteY1" fmla="*/ 789335 h 4740068"/>
              <a:gd name="connsiteX2" fmla="*/ 4852554 w 8115299"/>
              <a:gd name="connsiteY2" fmla="*/ 3299536 h 4740068"/>
              <a:gd name="connsiteX3" fmla="*/ 3221181 w 8115299"/>
              <a:gd name="connsiteY3" fmla="*/ 4560600 h 4740068"/>
              <a:gd name="connsiteX4" fmla="*/ 1402774 w 8115299"/>
              <a:gd name="connsiteY4" fmla="*/ 4703118 h 4740068"/>
              <a:gd name="connsiteX5" fmla="*/ 434989 w 8115299"/>
              <a:gd name="connsiteY5" fmla="*/ 4692158 h 4740068"/>
              <a:gd name="connsiteX6" fmla="*/ 76550 w 8115299"/>
              <a:gd name="connsiteY6" fmla="*/ 4405008 h 4740068"/>
              <a:gd name="connsiteX7" fmla="*/ 0 w 8115299"/>
              <a:gd name="connsiteY7" fmla="*/ 4196785 h 4740068"/>
              <a:gd name="connsiteX0" fmla="*/ 8038749 w 8038749"/>
              <a:gd name="connsiteY0" fmla="*/ 0 h 4740068"/>
              <a:gd name="connsiteX1" fmla="*/ 7228257 w 8038749"/>
              <a:gd name="connsiteY1" fmla="*/ 789335 h 4740068"/>
              <a:gd name="connsiteX2" fmla="*/ 4776004 w 8038749"/>
              <a:gd name="connsiteY2" fmla="*/ 3299536 h 4740068"/>
              <a:gd name="connsiteX3" fmla="*/ 3144631 w 8038749"/>
              <a:gd name="connsiteY3" fmla="*/ 4560600 h 4740068"/>
              <a:gd name="connsiteX4" fmla="*/ 1326224 w 8038749"/>
              <a:gd name="connsiteY4" fmla="*/ 4703118 h 4740068"/>
              <a:gd name="connsiteX5" fmla="*/ 358439 w 8038749"/>
              <a:gd name="connsiteY5" fmla="*/ 4692158 h 4740068"/>
              <a:gd name="connsiteX6" fmla="*/ 0 w 8038749"/>
              <a:gd name="connsiteY6" fmla="*/ 4405008 h 4740068"/>
              <a:gd name="connsiteX7" fmla="*/ 334511 w 8038749"/>
              <a:gd name="connsiteY7" fmla="*/ 4276443 h 4740068"/>
              <a:gd name="connsiteX0" fmla="*/ 8038749 w 8038749"/>
              <a:gd name="connsiteY0" fmla="*/ 0 h 4740068"/>
              <a:gd name="connsiteX1" fmla="*/ 7228257 w 8038749"/>
              <a:gd name="connsiteY1" fmla="*/ 789335 h 4740068"/>
              <a:gd name="connsiteX2" fmla="*/ 4776004 w 8038749"/>
              <a:gd name="connsiteY2" fmla="*/ 3299536 h 4740068"/>
              <a:gd name="connsiteX3" fmla="*/ 3144631 w 8038749"/>
              <a:gd name="connsiteY3" fmla="*/ 4560600 h 4740068"/>
              <a:gd name="connsiteX4" fmla="*/ 1326224 w 8038749"/>
              <a:gd name="connsiteY4" fmla="*/ 4703118 h 4740068"/>
              <a:gd name="connsiteX5" fmla="*/ 358439 w 8038749"/>
              <a:gd name="connsiteY5" fmla="*/ 4692158 h 4740068"/>
              <a:gd name="connsiteX6" fmla="*/ 0 w 8038749"/>
              <a:gd name="connsiteY6" fmla="*/ 4405008 h 4740068"/>
              <a:gd name="connsiteX7" fmla="*/ 376456 w 8038749"/>
              <a:gd name="connsiteY7" fmla="*/ 4258741 h 4740068"/>
              <a:gd name="connsiteX0" fmla="*/ 7988415 w 7988415"/>
              <a:gd name="connsiteY0" fmla="*/ 0 h 4740068"/>
              <a:gd name="connsiteX1" fmla="*/ 7177923 w 7988415"/>
              <a:gd name="connsiteY1" fmla="*/ 789335 h 4740068"/>
              <a:gd name="connsiteX2" fmla="*/ 4725670 w 7988415"/>
              <a:gd name="connsiteY2" fmla="*/ 3299536 h 4740068"/>
              <a:gd name="connsiteX3" fmla="*/ 3094297 w 7988415"/>
              <a:gd name="connsiteY3" fmla="*/ 4560600 h 4740068"/>
              <a:gd name="connsiteX4" fmla="*/ 1275890 w 7988415"/>
              <a:gd name="connsiteY4" fmla="*/ 4703118 h 4740068"/>
              <a:gd name="connsiteX5" fmla="*/ 308105 w 7988415"/>
              <a:gd name="connsiteY5" fmla="*/ 4692158 h 4740068"/>
              <a:gd name="connsiteX6" fmla="*/ 0 w 7988415"/>
              <a:gd name="connsiteY6" fmla="*/ 4475815 h 4740068"/>
              <a:gd name="connsiteX7" fmla="*/ 326122 w 7988415"/>
              <a:gd name="connsiteY7" fmla="*/ 4258741 h 4740068"/>
              <a:gd name="connsiteX0" fmla="*/ 7988415 w 7988415"/>
              <a:gd name="connsiteY0" fmla="*/ 0 h 4740068"/>
              <a:gd name="connsiteX1" fmla="*/ 7177923 w 7988415"/>
              <a:gd name="connsiteY1" fmla="*/ 789335 h 4740068"/>
              <a:gd name="connsiteX2" fmla="*/ 4725670 w 7988415"/>
              <a:gd name="connsiteY2" fmla="*/ 3299536 h 4740068"/>
              <a:gd name="connsiteX3" fmla="*/ 3094297 w 7988415"/>
              <a:gd name="connsiteY3" fmla="*/ 4560600 h 4740068"/>
              <a:gd name="connsiteX4" fmla="*/ 1275890 w 7988415"/>
              <a:gd name="connsiteY4" fmla="*/ 4703118 h 4740068"/>
              <a:gd name="connsiteX5" fmla="*/ 308105 w 7988415"/>
              <a:gd name="connsiteY5" fmla="*/ 4692158 h 4740068"/>
              <a:gd name="connsiteX6" fmla="*/ 0 w 7988415"/>
              <a:gd name="connsiteY6" fmla="*/ 4475815 h 4740068"/>
              <a:gd name="connsiteX7" fmla="*/ 359678 w 7988415"/>
              <a:gd name="connsiteY7" fmla="*/ 4170233 h 4740068"/>
              <a:gd name="connsiteX0" fmla="*/ 8005193 w 8005193"/>
              <a:gd name="connsiteY0" fmla="*/ 0 h 4740068"/>
              <a:gd name="connsiteX1" fmla="*/ 7194701 w 8005193"/>
              <a:gd name="connsiteY1" fmla="*/ 789335 h 4740068"/>
              <a:gd name="connsiteX2" fmla="*/ 4742448 w 8005193"/>
              <a:gd name="connsiteY2" fmla="*/ 3299536 h 4740068"/>
              <a:gd name="connsiteX3" fmla="*/ 3111075 w 8005193"/>
              <a:gd name="connsiteY3" fmla="*/ 4560600 h 4740068"/>
              <a:gd name="connsiteX4" fmla="*/ 1292668 w 8005193"/>
              <a:gd name="connsiteY4" fmla="*/ 4703118 h 4740068"/>
              <a:gd name="connsiteX5" fmla="*/ 324883 w 8005193"/>
              <a:gd name="connsiteY5" fmla="*/ 4692158 h 4740068"/>
              <a:gd name="connsiteX6" fmla="*/ 0 w 8005193"/>
              <a:gd name="connsiteY6" fmla="*/ 4387308 h 4740068"/>
              <a:gd name="connsiteX7" fmla="*/ 376456 w 8005193"/>
              <a:gd name="connsiteY7" fmla="*/ 4170233 h 4740068"/>
              <a:gd name="connsiteX0" fmla="*/ 8005193 w 8005193"/>
              <a:gd name="connsiteY0" fmla="*/ 0 h 4740068"/>
              <a:gd name="connsiteX1" fmla="*/ 7194701 w 8005193"/>
              <a:gd name="connsiteY1" fmla="*/ 789335 h 4740068"/>
              <a:gd name="connsiteX2" fmla="*/ 4742448 w 8005193"/>
              <a:gd name="connsiteY2" fmla="*/ 3299536 h 4740068"/>
              <a:gd name="connsiteX3" fmla="*/ 3111075 w 8005193"/>
              <a:gd name="connsiteY3" fmla="*/ 4560600 h 4740068"/>
              <a:gd name="connsiteX4" fmla="*/ 1292668 w 8005193"/>
              <a:gd name="connsiteY4" fmla="*/ 4703118 h 4740068"/>
              <a:gd name="connsiteX5" fmla="*/ 668831 w 8005193"/>
              <a:gd name="connsiteY5" fmla="*/ 4692158 h 4740068"/>
              <a:gd name="connsiteX6" fmla="*/ 0 w 8005193"/>
              <a:gd name="connsiteY6" fmla="*/ 4387308 h 4740068"/>
              <a:gd name="connsiteX7" fmla="*/ 376456 w 8005193"/>
              <a:gd name="connsiteY7" fmla="*/ 4170233 h 4740068"/>
              <a:gd name="connsiteX0" fmla="*/ 7870969 w 7870969"/>
              <a:gd name="connsiteY0" fmla="*/ 0 h 4740068"/>
              <a:gd name="connsiteX1" fmla="*/ 7060477 w 7870969"/>
              <a:gd name="connsiteY1" fmla="*/ 789335 h 4740068"/>
              <a:gd name="connsiteX2" fmla="*/ 4608224 w 7870969"/>
              <a:gd name="connsiteY2" fmla="*/ 3299536 h 4740068"/>
              <a:gd name="connsiteX3" fmla="*/ 2976851 w 7870969"/>
              <a:gd name="connsiteY3" fmla="*/ 4560600 h 4740068"/>
              <a:gd name="connsiteX4" fmla="*/ 1158444 w 7870969"/>
              <a:gd name="connsiteY4" fmla="*/ 4703118 h 4740068"/>
              <a:gd name="connsiteX5" fmla="*/ 534607 w 7870969"/>
              <a:gd name="connsiteY5" fmla="*/ 4692158 h 4740068"/>
              <a:gd name="connsiteX6" fmla="*/ 0 w 7870969"/>
              <a:gd name="connsiteY6" fmla="*/ 4387308 h 4740068"/>
              <a:gd name="connsiteX7" fmla="*/ 242232 w 7870969"/>
              <a:gd name="connsiteY7" fmla="*/ 4170233 h 4740068"/>
              <a:gd name="connsiteX0" fmla="*/ 7870969 w 7870969"/>
              <a:gd name="connsiteY0" fmla="*/ 0 h 4740068"/>
              <a:gd name="connsiteX1" fmla="*/ 7060477 w 7870969"/>
              <a:gd name="connsiteY1" fmla="*/ 789335 h 4740068"/>
              <a:gd name="connsiteX2" fmla="*/ 4608224 w 7870969"/>
              <a:gd name="connsiteY2" fmla="*/ 3299536 h 4740068"/>
              <a:gd name="connsiteX3" fmla="*/ 2976851 w 7870969"/>
              <a:gd name="connsiteY3" fmla="*/ 4560600 h 4740068"/>
              <a:gd name="connsiteX4" fmla="*/ 1158444 w 7870969"/>
              <a:gd name="connsiteY4" fmla="*/ 4703118 h 4740068"/>
              <a:gd name="connsiteX5" fmla="*/ 534607 w 7870969"/>
              <a:gd name="connsiteY5" fmla="*/ 4692158 h 4740068"/>
              <a:gd name="connsiteX6" fmla="*/ 0 w 7870969"/>
              <a:gd name="connsiteY6" fmla="*/ 4387308 h 4740068"/>
              <a:gd name="connsiteX7" fmla="*/ 426789 w 7870969"/>
              <a:gd name="connsiteY7" fmla="*/ 4161382 h 4740068"/>
              <a:gd name="connsiteX0" fmla="*/ 7770301 w 7770301"/>
              <a:gd name="connsiteY0" fmla="*/ 0 h 4740068"/>
              <a:gd name="connsiteX1" fmla="*/ 6959809 w 7770301"/>
              <a:gd name="connsiteY1" fmla="*/ 789335 h 4740068"/>
              <a:gd name="connsiteX2" fmla="*/ 4507556 w 7770301"/>
              <a:gd name="connsiteY2" fmla="*/ 3299536 h 4740068"/>
              <a:gd name="connsiteX3" fmla="*/ 2876183 w 7770301"/>
              <a:gd name="connsiteY3" fmla="*/ 4560600 h 4740068"/>
              <a:gd name="connsiteX4" fmla="*/ 1057776 w 7770301"/>
              <a:gd name="connsiteY4" fmla="*/ 4703118 h 4740068"/>
              <a:gd name="connsiteX5" fmla="*/ 433939 w 7770301"/>
              <a:gd name="connsiteY5" fmla="*/ 4692158 h 4740068"/>
              <a:gd name="connsiteX6" fmla="*/ 0 w 7770301"/>
              <a:gd name="connsiteY6" fmla="*/ 4387308 h 4740068"/>
              <a:gd name="connsiteX7" fmla="*/ 326121 w 7770301"/>
              <a:gd name="connsiteY7" fmla="*/ 4161382 h 4740068"/>
              <a:gd name="connsiteX0" fmla="*/ 7770301 w 7770301"/>
              <a:gd name="connsiteY0" fmla="*/ 0 h 4740068"/>
              <a:gd name="connsiteX1" fmla="*/ 6959809 w 7770301"/>
              <a:gd name="connsiteY1" fmla="*/ 789335 h 4740068"/>
              <a:gd name="connsiteX2" fmla="*/ 4507556 w 7770301"/>
              <a:gd name="connsiteY2" fmla="*/ 3299536 h 4740068"/>
              <a:gd name="connsiteX3" fmla="*/ 2876183 w 7770301"/>
              <a:gd name="connsiteY3" fmla="*/ 4560600 h 4740068"/>
              <a:gd name="connsiteX4" fmla="*/ 1057776 w 7770301"/>
              <a:gd name="connsiteY4" fmla="*/ 4703118 h 4740068"/>
              <a:gd name="connsiteX5" fmla="*/ 433939 w 7770301"/>
              <a:gd name="connsiteY5" fmla="*/ 4692158 h 4740068"/>
              <a:gd name="connsiteX6" fmla="*/ 0 w 7770301"/>
              <a:gd name="connsiteY6" fmla="*/ 4387308 h 4740068"/>
              <a:gd name="connsiteX7" fmla="*/ 401622 w 7770301"/>
              <a:gd name="connsiteY7" fmla="*/ 4329548 h 4740068"/>
              <a:gd name="connsiteX0" fmla="*/ 7770301 w 7770301"/>
              <a:gd name="connsiteY0" fmla="*/ 0 h 4740068"/>
              <a:gd name="connsiteX1" fmla="*/ 6959809 w 7770301"/>
              <a:gd name="connsiteY1" fmla="*/ 789335 h 4740068"/>
              <a:gd name="connsiteX2" fmla="*/ 4507556 w 7770301"/>
              <a:gd name="connsiteY2" fmla="*/ 3299536 h 4740068"/>
              <a:gd name="connsiteX3" fmla="*/ 2876183 w 7770301"/>
              <a:gd name="connsiteY3" fmla="*/ 4560600 h 4740068"/>
              <a:gd name="connsiteX4" fmla="*/ 1057776 w 7770301"/>
              <a:gd name="connsiteY4" fmla="*/ 4703118 h 4740068"/>
              <a:gd name="connsiteX5" fmla="*/ 433939 w 7770301"/>
              <a:gd name="connsiteY5" fmla="*/ 4692158 h 4740068"/>
              <a:gd name="connsiteX6" fmla="*/ 0 w 7770301"/>
              <a:gd name="connsiteY6" fmla="*/ 4387308 h 4740068"/>
              <a:gd name="connsiteX7" fmla="*/ 410011 w 7770301"/>
              <a:gd name="connsiteY7" fmla="*/ 4205636 h 4740068"/>
              <a:gd name="connsiteX0" fmla="*/ 7719967 w 7719967"/>
              <a:gd name="connsiteY0" fmla="*/ 0 h 4740068"/>
              <a:gd name="connsiteX1" fmla="*/ 6909475 w 7719967"/>
              <a:gd name="connsiteY1" fmla="*/ 789335 h 4740068"/>
              <a:gd name="connsiteX2" fmla="*/ 4457222 w 7719967"/>
              <a:gd name="connsiteY2" fmla="*/ 3299536 h 4740068"/>
              <a:gd name="connsiteX3" fmla="*/ 2825849 w 7719967"/>
              <a:gd name="connsiteY3" fmla="*/ 4560600 h 4740068"/>
              <a:gd name="connsiteX4" fmla="*/ 1007442 w 7719967"/>
              <a:gd name="connsiteY4" fmla="*/ 4703118 h 4740068"/>
              <a:gd name="connsiteX5" fmla="*/ 383605 w 7719967"/>
              <a:gd name="connsiteY5" fmla="*/ 4692158 h 4740068"/>
              <a:gd name="connsiteX6" fmla="*/ 0 w 7719967"/>
              <a:gd name="connsiteY6" fmla="*/ 4405010 h 4740068"/>
              <a:gd name="connsiteX7" fmla="*/ 359677 w 7719967"/>
              <a:gd name="connsiteY7" fmla="*/ 4205636 h 474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19967" h="4740068">
                <a:moveTo>
                  <a:pt x="7719967" y="0"/>
                </a:moveTo>
                <a:cubicBezTo>
                  <a:pt x="7680135" y="67605"/>
                  <a:pt x="7299134" y="290519"/>
                  <a:pt x="6909475" y="789335"/>
                </a:cubicBezTo>
                <a:cubicBezTo>
                  <a:pt x="6351830" y="1326468"/>
                  <a:pt x="5137826" y="2670992"/>
                  <a:pt x="4457222" y="3299536"/>
                </a:cubicBezTo>
                <a:cubicBezTo>
                  <a:pt x="3776618" y="3928080"/>
                  <a:pt x="3499527" y="4123856"/>
                  <a:pt x="2825849" y="4560600"/>
                </a:cubicBezTo>
                <a:cubicBezTo>
                  <a:pt x="2204127" y="4827366"/>
                  <a:pt x="1717488" y="4723556"/>
                  <a:pt x="1007442" y="4703118"/>
                </a:cubicBezTo>
                <a:cubicBezTo>
                  <a:pt x="487897" y="4697637"/>
                  <a:pt x="672819" y="4739664"/>
                  <a:pt x="383605" y="4692158"/>
                </a:cubicBezTo>
                <a:cubicBezTo>
                  <a:pt x="94391" y="4644652"/>
                  <a:pt x="10392" y="4571623"/>
                  <a:pt x="0" y="4405010"/>
                </a:cubicBezTo>
                <a:cubicBezTo>
                  <a:pt x="51954" y="4170794"/>
                  <a:pt x="366604" y="4238865"/>
                  <a:pt x="359677" y="4205636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110A7E53-0A38-45B3-86AB-8FDA52395405}"/>
              </a:ext>
            </a:extLst>
          </p:cNvPr>
          <p:cNvCxnSpPr/>
          <p:nvPr/>
        </p:nvCxnSpPr>
        <p:spPr>
          <a:xfrm>
            <a:off x="435990" y="4907560"/>
            <a:ext cx="558548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7354A886-E0AD-43BD-8D26-5029F7E6EA43}"/>
              </a:ext>
            </a:extLst>
          </p:cNvPr>
          <p:cNvCxnSpPr>
            <a:cxnSpLocks/>
          </p:cNvCxnSpPr>
          <p:nvPr/>
        </p:nvCxnSpPr>
        <p:spPr>
          <a:xfrm flipV="1">
            <a:off x="8309628" y="435118"/>
            <a:ext cx="428747" cy="361836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8428FCE9-9DFF-49A4-A572-109B018BA6F6}"/>
              </a:ext>
            </a:extLst>
          </p:cNvPr>
          <p:cNvCxnSpPr>
            <a:cxnSpLocks/>
          </p:cNvCxnSpPr>
          <p:nvPr/>
        </p:nvCxnSpPr>
        <p:spPr>
          <a:xfrm flipV="1">
            <a:off x="4013423" y="4810265"/>
            <a:ext cx="558577" cy="330678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正方形/長方形 2">
            <a:extLst>
              <a:ext uri="{FF2B5EF4-FFF2-40B4-BE49-F238E27FC236}">
                <a16:creationId xmlns:a16="http://schemas.microsoft.com/office/drawing/2014/main" id="{905B5118-4B08-4CDE-BC7B-505C42A3B0C0}"/>
              </a:ext>
            </a:extLst>
          </p:cNvPr>
          <p:cNvSpPr/>
          <p:nvPr/>
        </p:nvSpPr>
        <p:spPr>
          <a:xfrm rot="2920185">
            <a:off x="6156795" y="106586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4703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82923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Puncture at a steep angle</a:t>
            </a:r>
            <a:br>
              <a:rPr lang="en-US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 </a:t>
            </a: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急なアングルでの穿刺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33580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0186" y="238989"/>
            <a:ext cx="8615997" cy="4910525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0 w 8582890"/>
              <a:gd name="connsiteY6" fmla="*/ 4744935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103907 w 8582890"/>
              <a:gd name="connsiteY6" fmla="*/ 5130676 h 5180873"/>
              <a:gd name="connsiteX7" fmla="*/ 0 w 8582890"/>
              <a:gd name="connsiteY7" fmla="*/ 4744935 h 5180873"/>
              <a:gd name="connsiteX0" fmla="*/ 8478983 w 8478983"/>
              <a:gd name="connsiteY0" fmla="*/ 0 h 5180873"/>
              <a:gd name="connsiteX1" fmla="*/ 7595755 w 8478983"/>
              <a:gd name="connsiteY1" fmla="*/ 778371 h 5180873"/>
              <a:gd name="connsiteX2" fmla="*/ 6743702 w 8478983"/>
              <a:gd name="connsiteY2" fmla="*/ 2192596 h 5180873"/>
              <a:gd name="connsiteX3" fmla="*/ 5257802 w 8478983"/>
              <a:gd name="connsiteY3" fmla="*/ 4417760 h 5180873"/>
              <a:gd name="connsiteX4" fmla="*/ 4291447 w 8478983"/>
              <a:gd name="connsiteY4" fmla="*/ 5163564 h 5180873"/>
              <a:gd name="connsiteX5" fmla="*/ 2878285 w 8478983"/>
              <a:gd name="connsiteY5" fmla="*/ 5163563 h 5180873"/>
              <a:gd name="connsiteX6" fmla="*/ 0 w 8478983"/>
              <a:gd name="connsiteY6" fmla="*/ 5130676 h 5180873"/>
              <a:gd name="connsiteX7" fmla="*/ 540329 w 8478983"/>
              <a:gd name="connsiteY7" fmla="*/ 4580490 h 5180873"/>
              <a:gd name="connsiteX0" fmla="*/ 8558899 w 8558899"/>
              <a:gd name="connsiteY0" fmla="*/ 0 h 5180873"/>
              <a:gd name="connsiteX1" fmla="*/ 7675671 w 8558899"/>
              <a:gd name="connsiteY1" fmla="*/ 778371 h 5180873"/>
              <a:gd name="connsiteX2" fmla="*/ 6823618 w 8558899"/>
              <a:gd name="connsiteY2" fmla="*/ 2192596 h 5180873"/>
              <a:gd name="connsiteX3" fmla="*/ 5337718 w 8558899"/>
              <a:gd name="connsiteY3" fmla="*/ 4417760 h 5180873"/>
              <a:gd name="connsiteX4" fmla="*/ 4371363 w 8558899"/>
              <a:gd name="connsiteY4" fmla="*/ 5163564 h 5180873"/>
              <a:gd name="connsiteX5" fmla="*/ 2958201 w 8558899"/>
              <a:gd name="connsiteY5" fmla="*/ 5163563 h 5180873"/>
              <a:gd name="connsiteX6" fmla="*/ 79916 w 8558899"/>
              <a:gd name="connsiteY6" fmla="*/ 5130676 h 5180873"/>
              <a:gd name="connsiteX7" fmla="*/ 17571 w 8558899"/>
              <a:gd name="connsiteY7" fmla="*/ 4736009 h 5180873"/>
              <a:gd name="connsiteX8" fmla="*/ 620245 w 8558899"/>
              <a:gd name="connsiteY8" fmla="*/ 4580490 h 5180873"/>
              <a:gd name="connsiteX0" fmla="*/ 8555142 w 8555142"/>
              <a:gd name="connsiteY0" fmla="*/ 0 h 5180873"/>
              <a:gd name="connsiteX1" fmla="*/ 7671914 w 8555142"/>
              <a:gd name="connsiteY1" fmla="*/ 778371 h 5180873"/>
              <a:gd name="connsiteX2" fmla="*/ 6819861 w 8555142"/>
              <a:gd name="connsiteY2" fmla="*/ 2192596 h 5180873"/>
              <a:gd name="connsiteX3" fmla="*/ 5333961 w 8555142"/>
              <a:gd name="connsiteY3" fmla="*/ 4417760 h 5180873"/>
              <a:gd name="connsiteX4" fmla="*/ 4367606 w 8555142"/>
              <a:gd name="connsiteY4" fmla="*/ 5163564 h 5180873"/>
              <a:gd name="connsiteX5" fmla="*/ 2954444 w 8555142"/>
              <a:gd name="connsiteY5" fmla="*/ 5163563 h 5180873"/>
              <a:gd name="connsiteX6" fmla="*/ 148895 w 8555142"/>
              <a:gd name="connsiteY6" fmla="*/ 5130677 h 5180873"/>
              <a:gd name="connsiteX7" fmla="*/ 13814 w 8555142"/>
              <a:gd name="connsiteY7" fmla="*/ 4736009 h 5180873"/>
              <a:gd name="connsiteX8" fmla="*/ 616488 w 8555142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42945 w 8642945"/>
              <a:gd name="connsiteY0" fmla="*/ 0 h 5180873"/>
              <a:gd name="connsiteX1" fmla="*/ 7759717 w 8642945"/>
              <a:gd name="connsiteY1" fmla="*/ 778371 h 5180873"/>
              <a:gd name="connsiteX2" fmla="*/ 6907664 w 8642945"/>
              <a:gd name="connsiteY2" fmla="*/ 2192596 h 5180873"/>
              <a:gd name="connsiteX3" fmla="*/ 5421764 w 8642945"/>
              <a:gd name="connsiteY3" fmla="*/ 4417760 h 5180873"/>
              <a:gd name="connsiteX4" fmla="*/ 4455409 w 8642945"/>
              <a:gd name="connsiteY4" fmla="*/ 5163564 h 5180873"/>
              <a:gd name="connsiteX5" fmla="*/ 3042247 w 8642945"/>
              <a:gd name="connsiteY5" fmla="*/ 5163563 h 5180873"/>
              <a:gd name="connsiteX6" fmla="*/ 236698 w 8642945"/>
              <a:gd name="connsiteY6" fmla="*/ 5130677 h 5180873"/>
              <a:gd name="connsiteX7" fmla="*/ 101617 w 8642945"/>
              <a:gd name="connsiteY7" fmla="*/ 4736009 h 5180873"/>
              <a:gd name="connsiteX8" fmla="*/ 475691 w 8642945"/>
              <a:gd name="connsiteY8" fmla="*/ 4602416 h 5180873"/>
              <a:gd name="connsiteX0" fmla="*/ 8629635 w 8629635"/>
              <a:gd name="connsiteY0" fmla="*/ 0 h 5180873"/>
              <a:gd name="connsiteX1" fmla="*/ 7746407 w 8629635"/>
              <a:gd name="connsiteY1" fmla="*/ 778371 h 5180873"/>
              <a:gd name="connsiteX2" fmla="*/ 6894354 w 8629635"/>
              <a:gd name="connsiteY2" fmla="*/ 2192596 h 5180873"/>
              <a:gd name="connsiteX3" fmla="*/ 5408454 w 8629635"/>
              <a:gd name="connsiteY3" fmla="*/ 4417760 h 5180873"/>
              <a:gd name="connsiteX4" fmla="*/ 4442099 w 8629635"/>
              <a:gd name="connsiteY4" fmla="*/ 5163564 h 5180873"/>
              <a:gd name="connsiteX5" fmla="*/ 3028937 w 8629635"/>
              <a:gd name="connsiteY5" fmla="*/ 5163563 h 5180873"/>
              <a:gd name="connsiteX6" fmla="*/ 223388 w 8629635"/>
              <a:gd name="connsiteY6" fmla="*/ 5130677 h 5180873"/>
              <a:gd name="connsiteX7" fmla="*/ 88307 w 8629635"/>
              <a:gd name="connsiteY7" fmla="*/ 4736009 h 5180873"/>
              <a:gd name="connsiteX8" fmla="*/ 462381 w 8629635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32120 w 8599374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73684 w 8599374"/>
              <a:gd name="connsiteY8" fmla="*/ 4547601 h 5180873"/>
              <a:gd name="connsiteX0" fmla="*/ 8625056 w 8625056"/>
              <a:gd name="connsiteY0" fmla="*/ 0 h 5180873"/>
              <a:gd name="connsiteX1" fmla="*/ 7741828 w 8625056"/>
              <a:gd name="connsiteY1" fmla="*/ 778371 h 5180873"/>
              <a:gd name="connsiteX2" fmla="*/ 6889775 w 8625056"/>
              <a:gd name="connsiteY2" fmla="*/ 2192596 h 5180873"/>
              <a:gd name="connsiteX3" fmla="*/ 5403875 w 8625056"/>
              <a:gd name="connsiteY3" fmla="*/ 4417760 h 5180873"/>
              <a:gd name="connsiteX4" fmla="*/ 4437520 w 8625056"/>
              <a:gd name="connsiteY4" fmla="*/ 5163564 h 5180873"/>
              <a:gd name="connsiteX5" fmla="*/ 3024358 w 8625056"/>
              <a:gd name="connsiteY5" fmla="*/ 5163563 h 5180873"/>
              <a:gd name="connsiteX6" fmla="*/ 218809 w 8625056"/>
              <a:gd name="connsiteY6" fmla="*/ 5130677 h 5180873"/>
              <a:gd name="connsiteX7" fmla="*/ 42164 w 8625056"/>
              <a:gd name="connsiteY7" fmla="*/ 4736009 h 5180873"/>
              <a:gd name="connsiteX8" fmla="*/ 499366 w 8625056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85800 w 8611490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407180 w 8615997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15997" h="5180873">
                <a:moveTo>
                  <a:pt x="8615997" y="0"/>
                </a:moveTo>
                <a:cubicBezTo>
                  <a:pt x="8576165" y="67605"/>
                  <a:pt x="8122428" y="279555"/>
                  <a:pt x="7732769" y="778371"/>
                </a:cubicBezTo>
                <a:cubicBezTo>
                  <a:pt x="7218419" y="1452594"/>
                  <a:pt x="7249593" y="1609784"/>
                  <a:pt x="6880716" y="2192596"/>
                </a:cubicBezTo>
                <a:cubicBezTo>
                  <a:pt x="6511839" y="2775408"/>
                  <a:pt x="5803525" y="3922599"/>
                  <a:pt x="5394816" y="4417760"/>
                </a:cubicBezTo>
                <a:cubicBezTo>
                  <a:pt x="4986107" y="4912921"/>
                  <a:pt x="4821584" y="5033782"/>
                  <a:pt x="4428461" y="5163564"/>
                </a:cubicBezTo>
                <a:cubicBezTo>
                  <a:pt x="4118466" y="5189144"/>
                  <a:pt x="3725345" y="5184001"/>
                  <a:pt x="3015299" y="5163563"/>
                </a:cubicBezTo>
                <a:cubicBezTo>
                  <a:pt x="2111289" y="5042971"/>
                  <a:pt x="1113760" y="5251269"/>
                  <a:pt x="209750" y="5130677"/>
                </a:cubicBezTo>
                <a:cubicBezTo>
                  <a:pt x="-63877" y="4962579"/>
                  <a:pt x="-4995" y="4915073"/>
                  <a:pt x="33105" y="4736009"/>
                </a:cubicBezTo>
                <a:cubicBezTo>
                  <a:pt x="119695" y="4662243"/>
                  <a:pt x="123162" y="4632332"/>
                  <a:pt x="324053" y="4580492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54809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171182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57" y="383263"/>
            <a:ext cx="7147503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Dilation at a steep angle</a:t>
            </a:r>
            <a:br>
              <a:rPr lang="en-US" altLang="ja-JP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0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急なアングルでの拡張</a:t>
            </a:r>
            <a:endParaRPr kumimoji="1" lang="ja-JP" altLang="en-US" sz="40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267804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713553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93020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740343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267804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365777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0186" y="163488"/>
            <a:ext cx="8632775" cy="5128639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0 w 8582890"/>
              <a:gd name="connsiteY6" fmla="*/ 4744935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103907 w 8582890"/>
              <a:gd name="connsiteY6" fmla="*/ 5130676 h 5180873"/>
              <a:gd name="connsiteX7" fmla="*/ 0 w 8582890"/>
              <a:gd name="connsiteY7" fmla="*/ 4744935 h 5180873"/>
              <a:gd name="connsiteX0" fmla="*/ 8478983 w 8478983"/>
              <a:gd name="connsiteY0" fmla="*/ 0 h 5180873"/>
              <a:gd name="connsiteX1" fmla="*/ 7595755 w 8478983"/>
              <a:gd name="connsiteY1" fmla="*/ 778371 h 5180873"/>
              <a:gd name="connsiteX2" fmla="*/ 6743702 w 8478983"/>
              <a:gd name="connsiteY2" fmla="*/ 2192596 h 5180873"/>
              <a:gd name="connsiteX3" fmla="*/ 5257802 w 8478983"/>
              <a:gd name="connsiteY3" fmla="*/ 4417760 h 5180873"/>
              <a:gd name="connsiteX4" fmla="*/ 4291447 w 8478983"/>
              <a:gd name="connsiteY4" fmla="*/ 5163564 h 5180873"/>
              <a:gd name="connsiteX5" fmla="*/ 2878285 w 8478983"/>
              <a:gd name="connsiteY5" fmla="*/ 5163563 h 5180873"/>
              <a:gd name="connsiteX6" fmla="*/ 0 w 8478983"/>
              <a:gd name="connsiteY6" fmla="*/ 5130676 h 5180873"/>
              <a:gd name="connsiteX7" fmla="*/ 540329 w 8478983"/>
              <a:gd name="connsiteY7" fmla="*/ 4580490 h 5180873"/>
              <a:gd name="connsiteX0" fmla="*/ 8558899 w 8558899"/>
              <a:gd name="connsiteY0" fmla="*/ 0 h 5180873"/>
              <a:gd name="connsiteX1" fmla="*/ 7675671 w 8558899"/>
              <a:gd name="connsiteY1" fmla="*/ 778371 h 5180873"/>
              <a:gd name="connsiteX2" fmla="*/ 6823618 w 8558899"/>
              <a:gd name="connsiteY2" fmla="*/ 2192596 h 5180873"/>
              <a:gd name="connsiteX3" fmla="*/ 5337718 w 8558899"/>
              <a:gd name="connsiteY3" fmla="*/ 4417760 h 5180873"/>
              <a:gd name="connsiteX4" fmla="*/ 4371363 w 8558899"/>
              <a:gd name="connsiteY4" fmla="*/ 5163564 h 5180873"/>
              <a:gd name="connsiteX5" fmla="*/ 2958201 w 8558899"/>
              <a:gd name="connsiteY5" fmla="*/ 5163563 h 5180873"/>
              <a:gd name="connsiteX6" fmla="*/ 79916 w 8558899"/>
              <a:gd name="connsiteY6" fmla="*/ 5130676 h 5180873"/>
              <a:gd name="connsiteX7" fmla="*/ 17571 w 8558899"/>
              <a:gd name="connsiteY7" fmla="*/ 4736009 h 5180873"/>
              <a:gd name="connsiteX8" fmla="*/ 620245 w 8558899"/>
              <a:gd name="connsiteY8" fmla="*/ 4580490 h 5180873"/>
              <a:gd name="connsiteX0" fmla="*/ 8555142 w 8555142"/>
              <a:gd name="connsiteY0" fmla="*/ 0 h 5180873"/>
              <a:gd name="connsiteX1" fmla="*/ 7671914 w 8555142"/>
              <a:gd name="connsiteY1" fmla="*/ 778371 h 5180873"/>
              <a:gd name="connsiteX2" fmla="*/ 6819861 w 8555142"/>
              <a:gd name="connsiteY2" fmla="*/ 2192596 h 5180873"/>
              <a:gd name="connsiteX3" fmla="*/ 5333961 w 8555142"/>
              <a:gd name="connsiteY3" fmla="*/ 4417760 h 5180873"/>
              <a:gd name="connsiteX4" fmla="*/ 4367606 w 8555142"/>
              <a:gd name="connsiteY4" fmla="*/ 5163564 h 5180873"/>
              <a:gd name="connsiteX5" fmla="*/ 2954444 w 8555142"/>
              <a:gd name="connsiteY5" fmla="*/ 5163563 h 5180873"/>
              <a:gd name="connsiteX6" fmla="*/ 148895 w 8555142"/>
              <a:gd name="connsiteY6" fmla="*/ 5130677 h 5180873"/>
              <a:gd name="connsiteX7" fmla="*/ 13814 w 8555142"/>
              <a:gd name="connsiteY7" fmla="*/ 4736009 h 5180873"/>
              <a:gd name="connsiteX8" fmla="*/ 616488 w 8555142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42945 w 8642945"/>
              <a:gd name="connsiteY0" fmla="*/ 0 h 5180873"/>
              <a:gd name="connsiteX1" fmla="*/ 7759717 w 8642945"/>
              <a:gd name="connsiteY1" fmla="*/ 778371 h 5180873"/>
              <a:gd name="connsiteX2" fmla="*/ 6907664 w 8642945"/>
              <a:gd name="connsiteY2" fmla="*/ 2192596 h 5180873"/>
              <a:gd name="connsiteX3" fmla="*/ 5421764 w 8642945"/>
              <a:gd name="connsiteY3" fmla="*/ 4417760 h 5180873"/>
              <a:gd name="connsiteX4" fmla="*/ 4455409 w 8642945"/>
              <a:gd name="connsiteY4" fmla="*/ 5163564 h 5180873"/>
              <a:gd name="connsiteX5" fmla="*/ 3042247 w 8642945"/>
              <a:gd name="connsiteY5" fmla="*/ 5163563 h 5180873"/>
              <a:gd name="connsiteX6" fmla="*/ 236698 w 8642945"/>
              <a:gd name="connsiteY6" fmla="*/ 5130677 h 5180873"/>
              <a:gd name="connsiteX7" fmla="*/ 101617 w 8642945"/>
              <a:gd name="connsiteY7" fmla="*/ 4736009 h 5180873"/>
              <a:gd name="connsiteX8" fmla="*/ 475691 w 8642945"/>
              <a:gd name="connsiteY8" fmla="*/ 4602416 h 5180873"/>
              <a:gd name="connsiteX0" fmla="*/ 8629635 w 8629635"/>
              <a:gd name="connsiteY0" fmla="*/ 0 h 5180873"/>
              <a:gd name="connsiteX1" fmla="*/ 7746407 w 8629635"/>
              <a:gd name="connsiteY1" fmla="*/ 778371 h 5180873"/>
              <a:gd name="connsiteX2" fmla="*/ 6894354 w 8629635"/>
              <a:gd name="connsiteY2" fmla="*/ 2192596 h 5180873"/>
              <a:gd name="connsiteX3" fmla="*/ 5408454 w 8629635"/>
              <a:gd name="connsiteY3" fmla="*/ 4417760 h 5180873"/>
              <a:gd name="connsiteX4" fmla="*/ 4442099 w 8629635"/>
              <a:gd name="connsiteY4" fmla="*/ 5163564 h 5180873"/>
              <a:gd name="connsiteX5" fmla="*/ 3028937 w 8629635"/>
              <a:gd name="connsiteY5" fmla="*/ 5163563 h 5180873"/>
              <a:gd name="connsiteX6" fmla="*/ 223388 w 8629635"/>
              <a:gd name="connsiteY6" fmla="*/ 5130677 h 5180873"/>
              <a:gd name="connsiteX7" fmla="*/ 88307 w 8629635"/>
              <a:gd name="connsiteY7" fmla="*/ 4736009 h 5180873"/>
              <a:gd name="connsiteX8" fmla="*/ 462381 w 8629635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32120 w 8599374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73684 w 8599374"/>
              <a:gd name="connsiteY8" fmla="*/ 4547601 h 5180873"/>
              <a:gd name="connsiteX0" fmla="*/ 8625056 w 8625056"/>
              <a:gd name="connsiteY0" fmla="*/ 0 h 5180873"/>
              <a:gd name="connsiteX1" fmla="*/ 7741828 w 8625056"/>
              <a:gd name="connsiteY1" fmla="*/ 778371 h 5180873"/>
              <a:gd name="connsiteX2" fmla="*/ 6889775 w 8625056"/>
              <a:gd name="connsiteY2" fmla="*/ 2192596 h 5180873"/>
              <a:gd name="connsiteX3" fmla="*/ 5403875 w 8625056"/>
              <a:gd name="connsiteY3" fmla="*/ 4417760 h 5180873"/>
              <a:gd name="connsiteX4" fmla="*/ 4437520 w 8625056"/>
              <a:gd name="connsiteY4" fmla="*/ 5163564 h 5180873"/>
              <a:gd name="connsiteX5" fmla="*/ 3024358 w 8625056"/>
              <a:gd name="connsiteY5" fmla="*/ 5163563 h 5180873"/>
              <a:gd name="connsiteX6" fmla="*/ 218809 w 8625056"/>
              <a:gd name="connsiteY6" fmla="*/ 5130677 h 5180873"/>
              <a:gd name="connsiteX7" fmla="*/ 42164 w 8625056"/>
              <a:gd name="connsiteY7" fmla="*/ 4736009 h 5180873"/>
              <a:gd name="connsiteX8" fmla="*/ 499366 w 8625056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85800 w 8611490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407180 w 8615997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32775 w 8632775"/>
              <a:gd name="connsiteY0" fmla="*/ 0 h 5410995"/>
              <a:gd name="connsiteX1" fmla="*/ 7732769 w 8632775"/>
              <a:gd name="connsiteY1" fmla="*/ 1008493 h 5410995"/>
              <a:gd name="connsiteX2" fmla="*/ 6880716 w 8632775"/>
              <a:gd name="connsiteY2" fmla="*/ 2422718 h 5410995"/>
              <a:gd name="connsiteX3" fmla="*/ 5394816 w 8632775"/>
              <a:gd name="connsiteY3" fmla="*/ 4647882 h 5410995"/>
              <a:gd name="connsiteX4" fmla="*/ 4428461 w 8632775"/>
              <a:gd name="connsiteY4" fmla="*/ 5393686 h 5410995"/>
              <a:gd name="connsiteX5" fmla="*/ 3015299 w 8632775"/>
              <a:gd name="connsiteY5" fmla="*/ 5393685 h 5410995"/>
              <a:gd name="connsiteX6" fmla="*/ 209750 w 8632775"/>
              <a:gd name="connsiteY6" fmla="*/ 5360799 h 5410995"/>
              <a:gd name="connsiteX7" fmla="*/ 33105 w 8632775"/>
              <a:gd name="connsiteY7" fmla="*/ 4966131 h 5410995"/>
              <a:gd name="connsiteX8" fmla="*/ 324053 w 8632775"/>
              <a:gd name="connsiteY8" fmla="*/ 4810614 h 5410995"/>
              <a:gd name="connsiteX0" fmla="*/ 8632775 w 8632775"/>
              <a:gd name="connsiteY0" fmla="*/ 0 h 5410995"/>
              <a:gd name="connsiteX1" fmla="*/ 7657268 w 8632775"/>
              <a:gd name="connsiteY1" fmla="*/ 1203212 h 5410995"/>
              <a:gd name="connsiteX2" fmla="*/ 6880716 w 8632775"/>
              <a:gd name="connsiteY2" fmla="*/ 2422718 h 5410995"/>
              <a:gd name="connsiteX3" fmla="*/ 5394816 w 8632775"/>
              <a:gd name="connsiteY3" fmla="*/ 4647882 h 5410995"/>
              <a:gd name="connsiteX4" fmla="*/ 4428461 w 8632775"/>
              <a:gd name="connsiteY4" fmla="*/ 5393686 h 5410995"/>
              <a:gd name="connsiteX5" fmla="*/ 3015299 w 8632775"/>
              <a:gd name="connsiteY5" fmla="*/ 5393685 h 5410995"/>
              <a:gd name="connsiteX6" fmla="*/ 209750 w 8632775"/>
              <a:gd name="connsiteY6" fmla="*/ 5360799 h 5410995"/>
              <a:gd name="connsiteX7" fmla="*/ 33105 w 8632775"/>
              <a:gd name="connsiteY7" fmla="*/ 4966131 h 5410995"/>
              <a:gd name="connsiteX8" fmla="*/ 324053 w 8632775"/>
              <a:gd name="connsiteY8" fmla="*/ 4810614 h 541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2775" h="5410995">
                <a:moveTo>
                  <a:pt x="8632775" y="0"/>
                </a:moveTo>
                <a:cubicBezTo>
                  <a:pt x="8592943" y="67605"/>
                  <a:pt x="8046927" y="704396"/>
                  <a:pt x="7657268" y="1203212"/>
                </a:cubicBezTo>
                <a:cubicBezTo>
                  <a:pt x="7142918" y="1877435"/>
                  <a:pt x="7249593" y="1839906"/>
                  <a:pt x="6880716" y="2422718"/>
                </a:cubicBezTo>
                <a:cubicBezTo>
                  <a:pt x="6511839" y="3005530"/>
                  <a:pt x="5803525" y="4152721"/>
                  <a:pt x="5394816" y="4647882"/>
                </a:cubicBezTo>
                <a:cubicBezTo>
                  <a:pt x="4986107" y="5143043"/>
                  <a:pt x="4821584" y="5263904"/>
                  <a:pt x="4428461" y="5393686"/>
                </a:cubicBezTo>
                <a:cubicBezTo>
                  <a:pt x="4118466" y="5419266"/>
                  <a:pt x="3725345" y="5414123"/>
                  <a:pt x="3015299" y="5393685"/>
                </a:cubicBezTo>
                <a:cubicBezTo>
                  <a:pt x="2111289" y="5273093"/>
                  <a:pt x="1113760" y="5481391"/>
                  <a:pt x="209750" y="5360799"/>
                </a:cubicBezTo>
                <a:cubicBezTo>
                  <a:pt x="-63877" y="5192701"/>
                  <a:pt x="-4995" y="5145195"/>
                  <a:pt x="33105" y="4966131"/>
                </a:cubicBezTo>
                <a:cubicBezTo>
                  <a:pt x="119695" y="4892365"/>
                  <a:pt x="123162" y="4862454"/>
                  <a:pt x="324053" y="4810614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正方形/長方形 2">
            <a:extLst>
              <a:ext uri="{FF2B5EF4-FFF2-40B4-BE49-F238E27FC236}">
                <a16:creationId xmlns:a16="http://schemas.microsoft.com/office/drawing/2014/main" id="{10C7CF6E-7AFD-444A-86D7-1F4CEA98B602}"/>
              </a:ext>
            </a:extLst>
          </p:cNvPr>
          <p:cNvSpPr/>
          <p:nvPr/>
        </p:nvSpPr>
        <p:spPr>
          <a:xfrm rot="2248563">
            <a:off x="6937814" y="-199614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98853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777AF59F-EB68-426D-880B-C064410EDF41}"/>
              </a:ext>
            </a:extLst>
          </p:cNvPr>
          <p:cNvSpPr/>
          <p:nvPr/>
        </p:nvSpPr>
        <p:spPr>
          <a:xfrm>
            <a:off x="3618753" y="4631825"/>
            <a:ext cx="2555544" cy="1284829"/>
          </a:xfrm>
          <a:custGeom>
            <a:avLst/>
            <a:gdLst>
              <a:gd name="connsiteX0" fmla="*/ 0 w 2496821"/>
              <a:gd name="connsiteY0" fmla="*/ 0 h 1097969"/>
              <a:gd name="connsiteX1" fmla="*/ 2496821 w 2496821"/>
              <a:gd name="connsiteY1" fmla="*/ 0 h 1097969"/>
              <a:gd name="connsiteX2" fmla="*/ 2496821 w 2496821"/>
              <a:gd name="connsiteY2" fmla="*/ 1097969 h 1097969"/>
              <a:gd name="connsiteX3" fmla="*/ 0 w 2496821"/>
              <a:gd name="connsiteY3" fmla="*/ 1097969 h 1097969"/>
              <a:gd name="connsiteX4" fmla="*/ 0 w 2496821"/>
              <a:gd name="connsiteY4" fmla="*/ 0 h 1097969"/>
              <a:gd name="connsiteX0" fmla="*/ 0 w 2496821"/>
              <a:gd name="connsiteY0" fmla="*/ 0 h 1097969"/>
              <a:gd name="connsiteX1" fmla="*/ 2496821 w 2496821"/>
              <a:gd name="connsiteY1" fmla="*/ 0 h 1097969"/>
              <a:gd name="connsiteX2" fmla="*/ 2496821 w 2496821"/>
              <a:gd name="connsiteY2" fmla="*/ 1097969 h 1097969"/>
              <a:gd name="connsiteX3" fmla="*/ 16778 w 2496821"/>
              <a:gd name="connsiteY3" fmla="*/ 661741 h 1097969"/>
              <a:gd name="connsiteX4" fmla="*/ 0 w 2496821"/>
              <a:gd name="connsiteY4" fmla="*/ 0 h 1097969"/>
              <a:gd name="connsiteX0" fmla="*/ 0 w 2496821"/>
              <a:gd name="connsiteY0" fmla="*/ 0 h 1097969"/>
              <a:gd name="connsiteX1" fmla="*/ 2496821 w 2496821"/>
              <a:gd name="connsiteY1" fmla="*/ 0 h 1097969"/>
              <a:gd name="connsiteX2" fmla="*/ 2496821 w 2496821"/>
              <a:gd name="connsiteY2" fmla="*/ 1097969 h 1097969"/>
              <a:gd name="connsiteX3" fmla="*/ 709967 w 2496821"/>
              <a:gd name="connsiteY3" fmla="*/ 748247 h 1097969"/>
              <a:gd name="connsiteX4" fmla="*/ 16778 w 2496821"/>
              <a:gd name="connsiteY4" fmla="*/ 661741 h 1097969"/>
              <a:gd name="connsiteX5" fmla="*/ 0 w 2496821"/>
              <a:gd name="connsiteY5" fmla="*/ 0 h 1097969"/>
              <a:gd name="connsiteX0" fmla="*/ 0 w 2496821"/>
              <a:gd name="connsiteY0" fmla="*/ 0 h 1256949"/>
              <a:gd name="connsiteX1" fmla="*/ 2496821 w 2496821"/>
              <a:gd name="connsiteY1" fmla="*/ 0 h 1256949"/>
              <a:gd name="connsiteX2" fmla="*/ 2496821 w 2496821"/>
              <a:gd name="connsiteY2" fmla="*/ 1097969 h 1256949"/>
              <a:gd name="connsiteX3" fmla="*/ 953248 w 2496821"/>
              <a:gd name="connsiteY3" fmla="*/ 1234809 h 1256949"/>
              <a:gd name="connsiteX4" fmla="*/ 709967 w 2496821"/>
              <a:gd name="connsiteY4" fmla="*/ 748247 h 1256949"/>
              <a:gd name="connsiteX5" fmla="*/ 16778 w 2496821"/>
              <a:gd name="connsiteY5" fmla="*/ 661741 h 1256949"/>
              <a:gd name="connsiteX6" fmla="*/ 0 w 2496821"/>
              <a:gd name="connsiteY6" fmla="*/ 0 h 1256949"/>
              <a:gd name="connsiteX0" fmla="*/ 0 w 2496821"/>
              <a:gd name="connsiteY0" fmla="*/ 0 h 1243518"/>
              <a:gd name="connsiteX1" fmla="*/ 2496821 w 2496821"/>
              <a:gd name="connsiteY1" fmla="*/ 0 h 1243518"/>
              <a:gd name="connsiteX2" fmla="*/ 2496821 w 2496821"/>
              <a:gd name="connsiteY2" fmla="*/ 1097969 h 1243518"/>
              <a:gd name="connsiteX3" fmla="*/ 1431420 w 2496821"/>
              <a:gd name="connsiteY3" fmla="*/ 781803 h 1243518"/>
              <a:gd name="connsiteX4" fmla="*/ 953248 w 2496821"/>
              <a:gd name="connsiteY4" fmla="*/ 1234809 h 1243518"/>
              <a:gd name="connsiteX5" fmla="*/ 709967 w 2496821"/>
              <a:gd name="connsiteY5" fmla="*/ 748247 h 1243518"/>
              <a:gd name="connsiteX6" fmla="*/ 16778 w 2496821"/>
              <a:gd name="connsiteY6" fmla="*/ 661741 h 1243518"/>
              <a:gd name="connsiteX7" fmla="*/ 0 w 2496821"/>
              <a:gd name="connsiteY7" fmla="*/ 0 h 1243518"/>
              <a:gd name="connsiteX0" fmla="*/ 0 w 2496821"/>
              <a:gd name="connsiteY0" fmla="*/ 0 h 1243575"/>
              <a:gd name="connsiteX1" fmla="*/ 2496821 w 2496821"/>
              <a:gd name="connsiteY1" fmla="*/ 0 h 1243575"/>
              <a:gd name="connsiteX2" fmla="*/ 2496821 w 2496821"/>
              <a:gd name="connsiteY2" fmla="*/ 1097969 h 1243575"/>
              <a:gd name="connsiteX3" fmla="*/ 2211597 w 2496821"/>
              <a:gd name="connsiteY3" fmla="*/ 588856 h 1243575"/>
              <a:gd name="connsiteX4" fmla="*/ 1431420 w 2496821"/>
              <a:gd name="connsiteY4" fmla="*/ 781803 h 1243575"/>
              <a:gd name="connsiteX5" fmla="*/ 953248 w 2496821"/>
              <a:gd name="connsiteY5" fmla="*/ 1234809 h 1243575"/>
              <a:gd name="connsiteX6" fmla="*/ 709967 w 2496821"/>
              <a:gd name="connsiteY6" fmla="*/ 748247 h 1243575"/>
              <a:gd name="connsiteX7" fmla="*/ 16778 w 2496821"/>
              <a:gd name="connsiteY7" fmla="*/ 661741 h 1243575"/>
              <a:gd name="connsiteX8" fmla="*/ 0 w 2496821"/>
              <a:gd name="connsiteY8" fmla="*/ 0 h 1243575"/>
              <a:gd name="connsiteX0" fmla="*/ 0 w 2538766"/>
              <a:gd name="connsiteY0" fmla="*/ 0 h 1243575"/>
              <a:gd name="connsiteX1" fmla="*/ 2496821 w 2538766"/>
              <a:gd name="connsiteY1" fmla="*/ 0 h 1243575"/>
              <a:gd name="connsiteX2" fmla="*/ 2538766 w 2538766"/>
              <a:gd name="connsiteY2" fmla="*/ 401682 h 1243575"/>
              <a:gd name="connsiteX3" fmla="*/ 2211597 w 2538766"/>
              <a:gd name="connsiteY3" fmla="*/ 588856 h 1243575"/>
              <a:gd name="connsiteX4" fmla="*/ 1431420 w 2538766"/>
              <a:gd name="connsiteY4" fmla="*/ 781803 h 1243575"/>
              <a:gd name="connsiteX5" fmla="*/ 953248 w 2538766"/>
              <a:gd name="connsiteY5" fmla="*/ 1234809 h 1243575"/>
              <a:gd name="connsiteX6" fmla="*/ 709967 w 2538766"/>
              <a:gd name="connsiteY6" fmla="*/ 748247 h 1243575"/>
              <a:gd name="connsiteX7" fmla="*/ 16778 w 2538766"/>
              <a:gd name="connsiteY7" fmla="*/ 661741 h 1243575"/>
              <a:gd name="connsiteX8" fmla="*/ 0 w 2538766"/>
              <a:gd name="connsiteY8" fmla="*/ 0 h 1243575"/>
              <a:gd name="connsiteX0" fmla="*/ 0 w 2538766"/>
              <a:gd name="connsiteY0" fmla="*/ 0 h 1249095"/>
              <a:gd name="connsiteX1" fmla="*/ 2496821 w 2538766"/>
              <a:gd name="connsiteY1" fmla="*/ 0 h 1249095"/>
              <a:gd name="connsiteX2" fmla="*/ 2538766 w 2538766"/>
              <a:gd name="connsiteY2" fmla="*/ 401682 h 1249095"/>
              <a:gd name="connsiteX3" fmla="*/ 2211597 w 2538766"/>
              <a:gd name="connsiteY3" fmla="*/ 588856 h 1249095"/>
              <a:gd name="connsiteX4" fmla="*/ 1372697 w 2538766"/>
              <a:gd name="connsiteY4" fmla="*/ 999917 h 1249095"/>
              <a:gd name="connsiteX5" fmla="*/ 953248 w 2538766"/>
              <a:gd name="connsiteY5" fmla="*/ 1234809 h 1249095"/>
              <a:gd name="connsiteX6" fmla="*/ 709967 w 2538766"/>
              <a:gd name="connsiteY6" fmla="*/ 748247 h 1249095"/>
              <a:gd name="connsiteX7" fmla="*/ 16778 w 2538766"/>
              <a:gd name="connsiteY7" fmla="*/ 661741 h 1249095"/>
              <a:gd name="connsiteX8" fmla="*/ 0 w 2538766"/>
              <a:gd name="connsiteY8" fmla="*/ 0 h 1249095"/>
              <a:gd name="connsiteX0" fmla="*/ 0 w 2538766"/>
              <a:gd name="connsiteY0" fmla="*/ 0 h 1249095"/>
              <a:gd name="connsiteX1" fmla="*/ 2496821 w 2538766"/>
              <a:gd name="connsiteY1" fmla="*/ 0 h 1249095"/>
              <a:gd name="connsiteX2" fmla="*/ 2538766 w 2538766"/>
              <a:gd name="connsiteY2" fmla="*/ 401682 h 1249095"/>
              <a:gd name="connsiteX3" fmla="*/ 2102540 w 2538766"/>
              <a:gd name="connsiteY3" fmla="*/ 622412 h 1249095"/>
              <a:gd name="connsiteX4" fmla="*/ 1372697 w 2538766"/>
              <a:gd name="connsiteY4" fmla="*/ 999917 h 1249095"/>
              <a:gd name="connsiteX5" fmla="*/ 953248 w 2538766"/>
              <a:gd name="connsiteY5" fmla="*/ 1234809 h 1249095"/>
              <a:gd name="connsiteX6" fmla="*/ 709967 w 2538766"/>
              <a:gd name="connsiteY6" fmla="*/ 748247 h 1249095"/>
              <a:gd name="connsiteX7" fmla="*/ 16778 w 2538766"/>
              <a:gd name="connsiteY7" fmla="*/ 661741 h 1249095"/>
              <a:gd name="connsiteX8" fmla="*/ 0 w 2538766"/>
              <a:gd name="connsiteY8" fmla="*/ 0 h 1249095"/>
              <a:gd name="connsiteX0" fmla="*/ 0 w 2538766"/>
              <a:gd name="connsiteY0" fmla="*/ 0 h 1273296"/>
              <a:gd name="connsiteX1" fmla="*/ 2496821 w 2538766"/>
              <a:gd name="connsiteY1" fmla="*/ 0 h 1273296"/>
              <a:gd name="connsiteX2" fmla="*/ 2538766 w 2538766"/>
              <a:gd name="connsiteY2" fmla="*/ 401682 h 1273296"/>
              <a:gd name="connsiteX3" fmla="*/ 2102540 w 2538766"/>
              <a:gd name="connsiteY3" fmla="*/ 622412 h 1273296"/>
              <a:gd name="connsiteX4" fmla="*/ 1372697 w 2538766"/>
              <a:gd name="connsiteY4" fmla="*/ 999917 h 1273296"/>
              <a:gd name="connsiteX5" fmla="*/ 911303 w 2538766"/>
              <a:gd name="connsiteY5" fmla="*/ 1259976 h 1273296"/>
              <a:gd name="connsiteX6" fmla="*/ 709967 w 2538766"/>
              <a:gd name="connsiteY6" fmla="*/ 748247 h 1273296"/>
              <a:gd name="connsiteX7" fmla="*/ 16778 w 2538766"/>
              <a:gd name="connsiteY7" fmla="*/ 661741 h 1273296"/>
              <a:gd name="connsiteX8" fmla="*/ 0 w 2538766"/>
              <a:gd name="connsiteY8" fmla="*/ 0 h 1273296"/>
              <a:gd name="connsiteX0" fmla="*/ 0 w 2538766"/>
              <a:gd name="connsiteY0" fmla="*/ 0 h 1273296"/>
              <a:gd name="connsiteX1" fmla="*/ 2496821 w 2538766"/>
              <a:gd name="connsiteY1" fmla="*/ 0 h 1273296"/>
              <a:gd name="connsiteX2" fmla="*/ 2538766 w 2538766"/>
              <a:gd name="connsiteY2" fmla="*/ 401682 h 1273296"/>
              <a:gd name="connsiteX3" fmla="*/ 2102540 w 2538766"/>
              <a:gd name="connsiteY3" fmla="*/ 622412 h 1273296"/>
              <a:gd name="connsiteX4" fmla="*/ 1372697 w 2538766"/>
              <a:gd name="connsiteY4" fmla="*/ 999917 h 1273296"/>
              <a:gd name="connsiteX5" fmla="*/ 911303 w 2538766"/>
              <a:gd name="connsiteY5" fmla="*/ 1259976 h 1273296"/>
              <a:gd name="connsiteX6" fmla="*/ 668022 w 2538766"/>
              <a:gd name="connsiteY6" fmla="*/ 723080 h 1273296"/>
              <a:gd name="connsiteX7" fmla="*/ 16778 w 2538766"/>
              <a:gd name="connsiteY7" fmla="*/ 661741 h 1273296"/>
              <a:gd name="connsiteX8" fmla="*/ 0 w 2538766"/>
              <a:gd name="connsiteY8" fmla="*/ 0 h 1273296"/>
              <a:gd name="connsiteX0" fmla="*/ 0 w 2538766"/>
              <a:gd name="connsiteY0" fmla="*/ 0 h 1289499"/>
              <a:gd name="connsiteX1" fmla="*/ 2496821 w 2538766"/>
              <a:gd name="connsiteY1" fmla="*/ 0 h 1289499"/>
              <a:gd name="connsiteX2" fmla="*/ 2538766 w 2538766"/>
              <a:gd name="connsiteY2" fmla="*/ 401682 h 1289499"/>
              <a:gd name="connsiteX3" fmla="*/ 2102540 w 2538766"/>
              <a:gd name="connsiteY3" fmla="*/ 622412 h 1289499"/>
              <a:gd name="connsiteX4" fmla="*/ 1372697 w 2538766"/>
              <a:gd name="connsiteY4" fmla="*/ 999917 h 1289499"/>
              <a:gd name="connsiteX5" fmla="*/ 886136 w 2538766"/>
              <a:gd name="connsiteY5" fmla="*/ 1276754 h 1289499"/>
              <a:gd name="connsiteX6" fmla="*/ 668022 w 2538766"/>
              <a:gd name="connsiteY6" fmla="*/ 723080 h 1289499"/>
              <a:gd name="connsiteX7" fmla="*/ 16778 w 2538766"/>
              <a:gd name="connsiteY7" fmla="*/ 661741 h 1289499"/>
              <a:gd name="connsiteX8" fmla="*/ 0 w 2538766"/>
              <a:gd name="connsiteY8" fmla="*/ 0 h 1289499"/>
              <a:gd name="connsiteX0" fmla="*/ 0 w 2538766"/>
              <a:gd name="connsiteY0" fmla="*/ 0 h 1289499"/>
              <a:gd name="connsiteX1" fmla="*/ 2496821 w 2538766"/>
              <a:gd name="connsiteY1" fmla="*/ 0 h 1289499"/>
              <a:gd name="connsiteX2" fmla="*/ 2538766 w 2538766"/>
              <a:gd name="connsiteY2" fmla="*/ 401682 h 1289499"/>
              <a:gd name="connsiteX3" fmla="*/ 2102540 w 2538766"/>
              <a:gd name="connsiteY3" fmla="*/ 622412 h 1289499"/>
              <a:gd name="connsiteX4" fmla="*/ 1372697 w 2538766"/>
              <a:gd name="connsiteY4" fmla="*/ 999917 h 1289499"/>
              <a:gd name="connsiteX5" fmla="*/ 886136 w 2538766"/>
              <a:gd name="connsiteY5" fmla="*/ 1276754 h 1289499"/>
              <a:gd name="connsiteX6" fmla="*/ 668022 w 2538766"/>
              <a:gd name="connsiteY6" fmla="*/ 723080 h 1289499"/>
              <a:gd name="connsiteX7" fmla="*/ 25167 w 2538766"/>
              <a:gd name="connsiteY7" fmla="*/ 611407 h 1289499"/>
              <a:gd name="connsiteX8" fmla="*/ 0 w 2538766"/>
              <a:gd name="connsiteY8" fmla="*/ 0 h 1289499"/>
              <a:gd name="connsiteX0" fmla="*/ 0 w 2538766"/>
              <a:gd name="connsiteY0" fmla="*/ 0 h 1289499"/>
              <a:gd name="connsiteX1" fmla="*/ 2496821 w 2538766"/>
              <a:gd name="connsiteY1" fmla="*/ 0 h 1289499"/>
              <a:gd name="connsiteX2" fmla="*/ 2538766 w 2538766"/>
              <a:gd name="connsiteY2" fmla="*/ 401682 h 1289499"/>
              <a:gd name="connsiteX3" fmla="*/ 2102540 w 2538766"/>
              <a:gd name="connsiteY3" fmla="*/ 622412 h 1289499"/>
              <a:gd name="connsiteX4" fmla="*/ 1372697 w 2538766"/>
              <a:gd name="connsiteY4" fmla="*/ 999917 h 1289499"/>
              <a:gd name="connsiteX5" fmla="*/ 886136 w 2538766"/>
              <a:gd name="connsiteY5" fmla="*/ 1276754 h 1289499"/>
              <a:gd name="connsiteX6" fmla="*/ 668022 w 2538766"/>
              <a:gd name="connsiteY6" fmla="*/ 723080 h 1289499"/>
              <a:gd name="connsiteX7" fmla="*/ 357629 w 2538766"/>
              <a:gd name="connsiteY7" fmla="*/ 639189 h 1289499"/>
              <a:gd name="connsiteX8" fmla="*/ 25167 w 2538766"/>
              <a:gd name="connsiteY8" fmla="*/ 611407 h 1289499"/>
              <a:gd name="connsiteX9" fmla="*/ 0 w 2538766"/>
              <a:gd name="connsiteY9" fmla="*/ 0 h 1289499"/>
              <a:gd name="connsiteX0" fmla="*/ 16778 w 2555544"/>
              <a:gd name="connsiteY0" fmla="*/ 0 h 1289499"/>
              <a:gd name="connsiteX1" fmla="*/ 2513599 w 2555544"/>
              <a:gd name="connsiteY1" fmla="*/ 0 h 1289499"/>
              <a:gd name="connsiteX2" fmla="*/ 2555544 w 2555544"/>
              <a:gd name="connsiteY2" fmla="*/ 401682 h 1289499"/>
              <a:gd name="connsiteX3" fmla="*/ 2119318 w 2555544"/>
              <a:gd name="connsiteY3" fmla="*/ 622412 h 1289499"/>
              <a:gd name="connsiteX4" fmla="*/ 1389475 w 2555544"/>
              <a:gd name="connsiteY4" fmla="*/ 999917 h 1289499"/>
              <a:gd name="connsiteX5" fmla="*/ 902914 w 2555544"/>
              <a:gd name="connsiteY5" fmla="*/ 1276754 h 1289499"/>
              <a:gd name="connsiteX6" fmla="*/ 684800 w 2555544"/>
              <a:gd name="connsiteY6" fmla="*/ 723080 h 1289499"/>
              <a:gd name="connsiteX7" fmla="*/ 374407 w 2555544"/>
              <a:gd name="connsiteY7" fmla="*/ 639189 h 1289499"/>
              <a:gd name="connsiteX8" fmla="*/ 0 w 2555544"/>
              <a:gd name="connsiteY8" fmla="*/ 577851 h 1289499"/>
              <a:gd name="connsiteX9" fmla="*/ 16778 w 2555544"/>
              <a:gd name="connsiteY9" fmla="*/ 0 h 1289499"/>
              <a:gd name="connsiteX0" fmla="*/ 16778 w 2555544"/>
              <a:gd name="connsiteY0" fmla="*/ 0 h 1289499"/>
              <a:gd name="connsiteX1" fmla="*/ 2513599 w 2555544"/>
              <a:gd name="connsiteY1" fmla="*/ 0 h 1289499"/>
              <a:gd name="connsiteX2" fmla="*/ 2555544 w 2555544"/>
              <a:gd name="connsiteY2" fmla="*/ 401682 h 1289499"/>
              <a:gd name="connsiteX3" fmla="*/ 2119318 w 2555544"/>
              <a:gd name="connsiteY3" fmla="*/ 622412 h 1289499"/>
              <a:gd name="connsiteX4" fmla="*/ 1389475 w 2555544"/>
              <a:gd name="connsiteY4" fmla="*/ 999917 h 1289499"/>
              <a:gd name="connsiteX5" fmla="*/ 902914 w 2555544"/>
              <a:gd name="connsiteY5" fmla="*/ 1276754 h 1289499"/>
              <a:gd name="connsiteX6" fmla="*/ 684800 w 2555544"/>
              <a:gd name="connsiteY6" fmla="*/ 723080 h 1289499"/>
              <a:gd name="connsiteX7" fmla="*/ 357629 w 2555544"/>
              <a:gd name="connsiteY7" fmla="*/ 614022 h 1289499"/>
              <a:gd name="connsiteX8" fmla="*/ 0 w 2555544"/>
              <a:gd name="connsiteY8" fmla="*/ 577851 h 1289499"/>
              <a:gd name="connsiteX9" fmla="*/ 16778 w 2555544"/>
              <a:gd name="connsiteY9" fmla="*/ 0 h 1289499"/>
              <a:gd name="connsiteX0" fmla="*/ 16778 w 2555544"/>
              <a:gd name="connsiteY0" fmla="*/ 0 h 1289499"/>
              <a:gd name="connsiteX1" fmla="*/ 2513599 w 2555544"/>
              <a:gd name="connsiteY1" fmla="*/ 0 h 1289499"/>
              <a:gd name="connsiteX2" fmla="*/ 2555544 w 2555544"/>
              <a:gd name="connsiteY2" fmla="*/ 401682 h 1289499"/>
              <a:gd name="connsiteX3" fmla="*/ 2119318 w 2555544"/>
              <a:gd name="connsiteY3" fmla="*/ 622412 h 1289499"/>
              <a:gd name="connsiteX4" fmla="*/ 1389475 w 2555544"/>
              <a:gd name="connsiteY4" fmla="*/ 999917 h 1289499"/>
              <a:gd name="connsiteX5" fmla="*/ 902914 w 2555544"/>
              <a:gd name="connsiteY5" fmla="*/ 1276754 h 1289499"/>
              <a:gd name="connsiteX6" fmla="*/ 701578 w 2555544"/>
              <a:gd name="connsiteY6" fmla="*/ 739858 h 1289499"/>
              <a:gd name="connsiteX7" fmla="*/ 357629 w 2555544"/>
              <a:gd name="connsiteY7" fmla="*/ 614022 h 1289499"/>
              <a:gd name="connsiteX8" fmla="*/ 0 w 2555544"/>
              <a:gd name="connsiteY8" fmla="*/ 577851 h 1289499"/>
              <a:gd name="connsiteX9" fmla="*/ 16778 w 2555544"/>
              <a:gd name="connsiteY9" fmla="*/ 0 h 1289499"/>
              <a:gd name="connsiteX0" fmla="*/ 16778 w 2555544"/>
              <a:gd name="connsiteY0" fmla="*/ 0 h 1281391"/>
              <a:gd name="connsiteX1" fmla="*/ 2513599 w 2555544"/>
              <a:gd name="connsiteY1" fmla="*/ 0 h 1281391"/>
              <a:gd name="connsiteX2" fmla="*/ 2555544 w 2555544"/>
              <a:gd name="connsiteY2" fmla="*/ 401682 h 1281391"/>
              <a:gd name="connsiteX3" fmla="*/ 2119318 w 2555544"/>
              <a:gd name="connsiteY3" fmla="*/ 622412 h 1281391"/>
              <a:gd name="connsiteX4" fmla="*/ 1389475 w 2555544"/>
              <a:gd name="connsiteY4" fmla="*/ 999917 h 1281391"/>
              <a:gd name="connsiteX5" fmla="*/ 860969 w 2555544"/>
              <a:gd name="connsiteY5" fmla="*/ 1268365 h 1281391"/>
              <a:gd name="connsiteX6" fmla="*/ 701578 w 2555544"/>
              <a:gd name="connsiteY6" fmla="*/ 739858 h 1281391"/>
              <a:gd name="connsiteX7" fmla="*/ 357629 w 2555544"/>
              <a:gd name="connsiteY7" fmla="*/ 614022 h 1281391"/>
              <a:gd name="connsiteX8" fmla="*/ 0 w 2555544"/>
              <a:gd name="connsiteY8" fmla="*/ 577851 h 1281391"/>
              <a:gd name="connsiteX9" fmla="*/ 16778 w 2555544"/>
              <a:gd name="connsiteY9" fmla="*/ 0 h 1281391"/>
              <a:gd name="connsiteX0" fmla="*/ 16778 w 2555544"/>
              <a:gd name="connsiteY0" fmla="*/ 0 h 1284829"/>
              <a:gd name="connsiteX1" fmla="*/ 2513599 w 2555544"/>
              <a:gd name="connsiteY1" fmla="*/ 0 h 1284829"/>
              <a:gd name="connsiteX2" fmla="*/ 2555544 w 2555544"/>
              <a:gd name="connsiteY2" fmla="*/ 401682 h 1284829"/>
              <a:gd name="connsiteX3" fmla="*/ 2119318 w 2555544"/>
              <a:gd name="connsiteY3" fmla="*/ 622412 h 1284829"/>
              <a:gd name="connsiteX4" fmla="*/ 1389475 w 2555544"/>
              <a:gd name="connsiteY4" fmla="*/ 999917 h 1284829"/>
              <a:gd name="connsiteX5" fmla="*/ 860969 w 2555544"/>
              <a:gd name="connsiteY5" fmla="*/ 1268365 h 1284829"/>
              <a:gd name="connsiteX6" fmla="*/ 701578 w 2555544"/>
              <a:gd name="connsiteY6" fmla="*/ 739858 h 1284829"/>
              <a:gd name="connsiteX7" fmla="*/ 357629 w 2555544"/>
              <a:gd name="connsiteY7" fmla="*/ 614022 h 1284829"/>
              <a:gd name="connsiteX8" fmla="*/ 0 w 2555544"/>
              <a:gd name="connsiteY8" fmla="*/ 577851 h 1284829"/>
              <a:gd name="connsiteX9" fmla="*/ 16778 w 2555544"/>
              <a:gd name="connsiteY9" fmla="*/ 0 h 1284829"/>
              <a:gd name="connsiteX0" fmla="*/ 16778 w 2555544"/>
              <a:gd name="connsiteY0" fmla="*/ 0 h 1284829"/>
              <a:gd name="connsiteX1" fmla="*/ 2513599 w 2555544"/>
              <a:gd name="connsiteY1" fmla="*/ 0 h 1284829"/>
              <a:gd name="connsiteX2" fmla="*/ 2555544 w 2555544"/>
              <a:gd name="connsiteY2" fmla="*/ 401682 h 1284829"/>
              <a:gd name="connsiteX3" fmla="*/ 2119318 w 2555544"/>
              <a:gd name="connsiteY3" fmla="*/ 622412 h 1284829"/>
              <a:gd name="connsiteX4" fmla="*/ 1389475 w 2555544"/>
              <a:gd name="connsiteY4" fmla="*/ 999917 h 1284829"/>
              <a:gd name="connsiteX5" fmla="*/ 860969 w 2555544"/>
              <a:gd name="connsiteY5" fmla="*/ 1268365 h 1284829"/>
              <a:gd name="connsiteX6" fmla="*/ 701578 w 2555544"/>
              <a:gd name="connsiteY6" fmla="*/ 739858 h 1284829"/>
              <a:gd name="connsiteX7" fmla="*/ 357629 w 2555544"/>
              <a:gd name="connsiteY7" fmla="*/ 614022 h 1284829"/>
              <a:gd name="connsiteX8" fmla="*/ 0 w 2555544"/>
              <a:gd name="connsiteY8" fmla="*/ 577851 h 1284829"/>
              <a:gd name="connsiteX9" fmla="*/ 16778 w 2555544"/>
              <a:gd name="connsiteY9" fmla="*/ 0 h 1284829"/>
              <a:gd name="connsiteX0" fmla="*/ 16778 w 2555544"/>
              <a:gd name="connsiteY0" fmla="*/ 0 h 1284829"/>
              <a:gd name="connsiteX1" fmla="*/ 2513599 w 2555544"/>
              <a:gd name="connsiteY1" fmla="*/ 0 h 1284829"/>
              <a:gd name="connsiteX2" fmla="*/ 2555544 w 2555544"/>
              <a:gd name="connsiteY2" fmla="*/ 401682 h 1284829"/>
              <a:gd name="connsiteX3" fmla="*/ 2119318 w 2555544"/>
              <a:gd name="connsiteY3" fmla="*/ 622412 h 1284829"/>
              <a:gd name="connsiteX4" fmla="*/ 1389475 w 2555544"/>
              <a:gd name="connsiteY4" fmla="*/ 999917 h 1284829"/>
              <a:gd name="connsiteX5" fmla="*/ 860969 w 2555544"/>
              <a:gd name="connsiteY5" fmla="*/ 1268365 h 1284829"/>
              <a:gd name="connsiteX6" fmla="*/ 701578 w 2555544"/>
              <a:gd name="connsiteY6" fmla="*/ 739858 h 1284829"/>
              <a:gd name="connsiteX7" fmla="*/ 357629 w 2555544"/>
              <a:gd name="connsiteY7" fmla="*/ 614022 h 1284829"/>
              <a:gd name="connsiteX8" fmla="*/ 0 w 2555544"/>
              <a:gd name="connsiteY8" fmla="*/ 577851 h 1284829"/>
              <a:gd name="connsiteX9" fmla="*/ 16778 w 2555544"/>
              <a:gd name="connsiteY9" fmla="*/ 0 h 1284829"/>
              <a:gd name="connsiteX0" fmla="*/ 16778 w 2555544"/>
              <a:gd name="connsiteY0" fmla="*/ 0 h 1284829"/>
              <a:gd name="connsiteX1" fmla="*/ 2513599 w 2555544"/>
              <a:gd name="connsiteY1" fmla="*/ 0 h 1284829"/>
              <a:gd name="connsiteX2" fmla="*/ 2555544 w 2555544"/>
              <a:gd name="connsiteY2" fmla="*/ 401682 h 1284829"/>
              <a:gd name="connsiteX3" fmla="*/ 2119318 w 2555544"/>
              <a:gd name="connsiteY3" fmla="*/ 622412 h 1284829"/>
              <a:gd name="connsiteX4" fmla="*/ 1389475 w 2555544"/>
              <a:gd name="connsiteY4" fmla="*/ 999917 h 1284829"/>
              <a:gd name="connsiteX5" fmla="*/ 860969 w 2555544"/>
              <a:gd name="connsiteY5" fmla="*/ 1268365 h 1284829"/>
              <a:gd name="connsiteX6" fmla="*/ 701578 w 2555544"/>
              <a:gd name="connsiteY6" fmla="*/ 739858 h 1284829"/>
              <a:gd name="connsiteX7" fmla="*/ 357629 w 2555544"/>
              <a:gd name="connsiteY7" fmla="*/ 614022 h 1284829"/>
              <a:gd name="connsiteX8" fmla="*/ 0 w 2555544"/>
              <a:gd name="connsiteY8" fmla="*/ 577851 h 1284829"/>
              <a:gd name="connsiteX9" fmla="*/ 16778 w 2555544"/>
              <a:gd name="connsiteY9" fmla="*/ 0 h 1284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55544" h="1284829">
                <a:moveTo>
                  <a:pt x="16778" y="0"/>
                </a:moveTo>
                <a:lnTo>
                  <a:pt x="2513599" y="0"/>
                </a:lnTo>
                <a:lnTo>
                  <a:pt x="2555544" y="401682"/>
                </a:lnTo>
                <a:cubicBezTo>
                  <a:pt x="2501016" y="580918"/>
                  <a:pt x="2338830" y="607994"/>
                  <a:pt x="2119318" y="622412"/>
                </a:cubicBezTo>
                <a:cubicBezTo>
                  <a:pt x="1883028" y="670386"/>
                  <a:pt x="1843879" y="755238"/>
                  <a:pt x="1389475" y="999917"/>
                </a:cubicBezTo>
                <a:cubicBezTo>
                  <a:pt x="1161574" y="1110372"/>
                  <a:pt x="996591" y="1349459"/>
                  <a:pt x="860969" y="1268365"/>
                </a:cubicBezTo>
                <a:cubicBezTo>
                  <a:pt x="725347" y="1187271"/>
                  <a:pt x="791061" y="844721"/>
                  <a:pt x="701578" y="739858"/>
                </a:cubicBezTo>
                <a:cubicBezTo>
                  <a:pt x="595317" y="714691"/>
                  <a:pt x="463890" y="639189"/>
                  <a:pt x="357629" y="614022"/>
                </a:cubicBezTo>
                <a:lnTo>
                  <a:pt x="0" y="577851"/>
                </a:lnTo>
                <a:lnTo>
                  <a:pt x="16778" y="0"/>
                </a:lnTo>
                <a:close/>
              </a:path>
            </a:pathLst>
          </a:cu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174822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Posterio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r wall injury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後壁損傷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295077" y="409115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421164" y="134912"/>
            <a:ext cx="8301672" cy="5648828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0 w 8582890"/>
              <a:gd name="connsiteY6" fmla="*/ 4744935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103907 w 8582890"/>
              <a:gd name="connsiteY6" fmla="*/ 5130676 h 5180873"/>
              <a:gd name="connsiteX7" fmla="*/ 0 w 8582890"/>
              <a:gd name="connsiteY7" fmla="*/ 4744935 h 5180873"/>
              <a:gd name="connsiteX0" fmla="*/ 8478983 w 8478983"/>
              <a:gd name="connsiteY0" fmla="*/ 0 h 5180873"/>
              <a:gd name="connsiteX1" fmla="*/ 7595755 w 8478983"/>
              <a:gd name="connsiteY1" fmla="*/ 778371 h 5180873"/>
              <a:gd name="connsiteX2" fmla="*/ 6743702 w 8478983"/>
              <a:gd name="connsiteY2" fmla="*/ 2192596 h 5180873"/>
              <a:gd name="connsiteX3" fmla="*/ 5257802 w 8478983"/>
              <a:gd name="connsiteY3" fmla="*/ 4417760 h 5180873"/>
              <a:gd name="connsiteX4" fmla="*/ 4291447 w 8478983"/>
              <a:gd name="connsiteY4" fmla="*/ 5163564 h 5180873"/>
              <a:gd name="connsiteX5" fmla="*/ 2878285 w 8478983"/>
              <a:gd name="connsiteY5" fmla="*/ 5163563 h 5180873"/>
              <a:gd name="connsiteX6" fmla="*/ 0 w 8478983"/>
              <a:gd name="connsiteY6" fmla="*/ 5130676 h 5180873"/>
              <a:gd name="connsiteX7" fmla="*/ 540329 w 8478983"/>
              <a:gd name="connsiteY7" fmla="*/ 4580490 h 5180873"/>
              <a:gd name="connsiteX0" fmla="*/ 8558899 w 8558899"/>
              <a:gd name="connsiteY0" fmla="*/ 0 h 5180873"/>
              <a:gd name="connsiteX1" fmla="*/ 7675671 w 8558899"/>
              <a:gd name="connsiteY1" fmla="*/ 778371 h 5180873"/>
              <a:gd name="connsiteX2" fmla="*/ 6823618 w 8558899"/>
              <a:gd name="connsiteY2" fmla="*/ 2192596 h 5180873"/>
              <a:gd name="connsiteX3" fmla="*/ 5337718 w 8558899"/>
              <a:gd name="connsiteY3" fmla="*/ 4417760 h 5180873"/>
              <a:gd name="connsiteX4" fmla="*/ 4371363 w 8558899"/>
              <a:gd name="connsiteY4" fmla="*/ 5163564 h 5180873"/>
              <a:gd name="connsiteX5" fmla="*/ 2958201 w 8558899"/>
              <a:gd name="connsiteY5" fmla="*/ 5163563 h 5180873"/>
              <a:gd name="connsiteX6" fmla="*/ 79916 w 8558899"/>
              <a:gd name="connsiteY6" fmla="*/ 5130676 h 5180873"/>
              <a:gd name="connsiteX7" fmla="*/ 17571 w 8558899"/>
              <a:gd name="connsiteY7" fmla="*/ 4736009 h 5180873"/>
              <a:gd name="connsiteX8" fmla="*/ 620245 w 8558899"/>
              <a:gd name="connsiteY8" fmla="*/ 4580490 h 5180873"/>
              <a:gd name="connsiteX0" fmla="*/ 8555142 w 8555142"/>
              <a:gd name="connsiteY0" fmla="*/ 0 h 5180873"/>
              <a:gd name="connsiteX1" fmla="*/ 7671914 w 8555142"/>
              <a:gd name="connsiteY1" fmla="*/ 778371 h 5180873"/>
              <a:gd name="connsiteX2" fmla="*/ 6819861 w 8555142"/>
              <a:gd name="connsiteY2" fmla="*/ 2192596 h 5180873"/>
              <a:gd name="connsiteX3" fmla="*/ 5333961 w 8555142"/>
              <a:gd name="connsiteY3" fmla="*/ 4417760 h 5180873"/>
              <a:gd name="connsiteX4" fmla="*/ 4367606 w 8555142"/>
              <a:gd name="connsiteY4" fmla="*/ 5163564 h 5180873"/>
              <a:gd name="connsiteX5" fmla="*/ 2954444 w 8555142"/>
              <a:gd name="connsiteY5" fmla="*/ 5163563 h 5180873"/>
              <a:gd name="connsiteX6" fmla="*/ 148895 w 8555142"/>
              <a:gd name="connsiteY6" fmla="*/ 5130677 h 5180873"/>
              <a:gd name="connsiteX7" fmla="*/ 13814 w 8555142"/>
              <a:gd name="connsiteY7" fmla="*/ 4736009 h 5180873"/>
              <a:gd name="connsiteX8" fmla="*/ 616488 w 8555142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42945 w 8642945"/>
              <a:gd name="connsiteY0" fmla="*/ 0 h 5180873"/>
              <a:gd name="connsiteX1" fmla="*/ 7759717 w 8642945"/>
              <a:gd name="connsiteY1" fmla="*/ 778371 h 5180873"/>
              <a:gd name="connsiteX2" fmla="*/ 6907664 w 8642945"/>
              <a:gd name="connsiteY2" fmla="*/ 2192596 h 5180873"/>
              <a:gd name="connsiteX3" fmla="*/ 5421764 w 8642945"/>
              <a:gd name="connsiteY3" fmla="*/ 4417760 h 5180873"/>
              <a:gd name="connsiteX4" fmla="*/ 4455409 w 8642945"/>
              <a:gd name="connsiteY4" fmla="*/ 5163564 h 5180873"/>
              <a:gd name="connsiteX5" fmla="*/ 3042247 w 8642945"/>
              <a:gd name="connsiteY5" fmla="*/ 5163563 h 5180873"/>
              <a:gd name="connsiteX6" fmla="*/ 236698 w 8642945"/>
              <a:gd name="connsiteY6" fmla="*/ 5130677 h 5180873"/>
              <a:gd name="connsiteX7" fmla="*/ 101617 w 8642945"/>
              <a:gd name="connsiteY7" fmla="*/ 4736009 h 5180873"/>
              <a:gd name="connsiteX8" fmla="*/ 475691 w 8642945"/>
              <a:gd name="connsiteY8" fmla="*/ 4602416 h 5180873"/>
              <a:gd name="connsiteX0" fmla="*/ 8629635 w 8629635"/>
              <a:gd name="connsiteY0" fmla="*/ 0 h 5180873"/>
              <a:gd name="connsiteX1" fmla="*/ 7746407 w 8629635"/>
              <a:gd name="connsiteY1" fmla="*/ 778371 h 5180873"/>
              <a:gd name="connsiteX2" fmla="*/ 6894354 w 8629635"/>
              <a:gd name="connsiteY2" fmla="*/ 2192596 h 5180873"/>
              <a:gd name="connsiteX3" fmla="*/ 5408454 w 8629635"/>
              <a:gd name="connsiteY3" fmla="*/ 4417760 h 5180873"/>
              <a:gd name="connsiteX4" fmla="*/ 4442099 w 8629635"/>
              <a:gd name="connsiteY4" fmla="*/ 5163564 h 5180873"/>
              <a:gd name="connsiteX5" fmla="*/ 3028937 w 8629635"/>
              <a:gd name="connsiteY5" fmla="*/ 5163563 h 5180873"/>
              <a:gd name="connsiteX6" fmla="*/ 223388 w 8629635"/>
              <a:gd name="connsiteY6" fmla="*/ 5130677 h 5180873"/>
              <a:gd name="connsiteX7" fmla="*/ 88307 w 8629635"/>
              <a:gd name="connsiteY7" fmla="*/ 4736009 h 5180873"/>
              <a:gd name="connsiteX8" fmla="*/ 462381 w 8629635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32120 w 8599374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73684 w 8599374"/>
              <a:gd name="connsiteY8" fmla="*/ 4547601 h 5180873"/>
              <a:gd name="connsiteX0" fmla="*/ 8625056 w 8625056"/>
              <a:gd name="connsiteY0" fmla="*/ 0 h 5180873"/>
              <a:gd name="connsiteX1" fmla="*/ 7741828 w 8625056"/>
              <a:gd name="connsiteY1" fmla="*/ 778371 h 5180873"/>
              <a:gd name="connsiteX2" fmla="*/ 6889775 w 8625056"/>
              <a:gd name="connsiteY2" fmla="*/ 2192596 h 5180873"/>
              <a:gd name="connsiteX3" fmla="*/ 5403875 w 8625056"/>
              <a:gd name="connsiteY3" fmla="*/ 4417760 h 5180873"/>
              <a:gd name="connsiteX4" fmla="*/ 4437520 w 8625056"/>
              <a:gd name="connsiteY4" fmla="*/ 5163564 h 5180873"/>
              <a:gd name="connsiteX5" fmla="*/ 3024358 w 8625056"/>
              <a:gd name="connsiteY5" fmla="*/ 5163563 h 5180873"/>
              <a:gd name="connsiteX6" fmla="*/ 218809 w 8625056"/>
              <a:gd name="connsiteY6" fmla="*/ 5130677 h 5180873"/>
              <a:gd name="connsiteX7" fmla="*/ 42164 w 8625056"/>
              <a:gd name="connsiteY7" fmla="*/ 4736009 h 5180873"/>
              <a:gd name="connsiteX8" fmla="*/ 499366 w 8625056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85800 w 8611490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407180 w 8615997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211083"/>
              <a:gd name="connsiteX1" fmla="*/ 7732769 w 8615997"/>
              <a:gd name="connsiteY1" fmla="*/ 778371 h 5211083"/>
              <a:gd name="connsiteX2" fmla="*/ 6880716 w 8615997"/>
              <a:gd name="connsiteY2" fmla="*/ 2192596 h 5211083"/>
              <a:gd name="connsiteX3" fmla="*/ 5394816 w 8615997"/>
              <a:gd name="connsiteY3" fmla="*/ 4417760 h 5211083"/>
              <a:gd name="connsiteX4" fmla="*/ 4966189 w 8615997"/>
              <a:gd name="connsiteY4" fmla="*/ 5164479 h 5211083"/>
              <a:gd name="connsiteX5" fmla="*/ 4428461 w 8615997"/>
              <a:gd name="connsiteY5" fmla="*/ 5163564 h 5211083"/>
              <a:gd name="connsiteX6" fmla="*/ 3015299 w 8615997"/>
              <a:gd name="connsiteY6" fmla="*/ 5163563 h 5211083"/>
              <a:gd name="connsiteX7" fmla="*/ 209750 w 8615997"/>
              <a:gd name="connsiteY7" fmla="*/ 5130677 h 5211083"/>
              <a:gd name="connsiteX8" fmla="*/ 33105 w 8615997"/>
              <a:gd name="connsiteY8" fmla="*/ 4736009 h 5211083"/>
              <a:gd name="connsiteX9" fmla="*/ 324053 w 8615997"/>
              <a:gd name="connsiteY9" fmla="*/ 4580492 h 5211083"/>
              <a:gd name="connsiteX0" fmla="*/ 8615997 w 8615997"/>
              <a:gd name="connsiteY0" fmla="*/ 0 h 5211083"/>
              <a:gd name="connsiteX1" fmla="*/ 7732769 w 8615997"/>
              <a:gd name="connsiteY1" fmla="*/ 778371 h 5211083"/>
              <a:gd name="connsiteX2" fmla="*/ 6880716 w 8615997"/>
              <a:gd name="connsiteY2" fmla="*/ 2192596 h 5211083"/>
              <a:gd name="connsiteX3" fmla="*/ 5394816 w 8615997"/>
              <a:gd name="connsiteY3" fmla="*/ 4417760 h 5211083"/>
              <a:gd name="connsiteX4" fmla="*/ 4966189 w 8615997"/>
              <a:gd name="connsiteY4" fmla="*/ 5164479 h 5211083"/>
              <a:gd name="connsiteX5" fmla="*/ 4428461 w 8615997"/>
              <a:gd name="connsiteY5" fmla="*/ 5163564 h 5211083"/>
              <a:gd name="connsiteX6" fmla="*/ 3015299 w 8615997"/>
              <a:gd name="connsiteY6" fmla="*/ 5163563 h 5211083"/>
              <a:gd name="connsiteX7" fmla="*/ 209750 w 8615997"/>
              <a:gd name="connsiteY7" fmla="*/ 5130677 h 5211083"/>
              <a:gd name="connsiteX8" fmla="*/ 33105 w 8615997"/>
              <a:gd name="connsiteY8" fmla="*/ 4736009 h 5211083"/>
              <a:gd name="connsiteX9" fmla="*/ 324053 w 8615997"/>
              <a:gd name="connsiteY9" fmla="*/ 4580492 h 5211083"/>
              <a:gd name="connsiteX0" fmla="*/ 8615997 w 8615997"/>
              <a:gd name="connsiteY0" fmla="*/ 0 h 5268536"/>
              <a:gd name="connsiteX1" fmla="*/ 7732769 w 8615997"/>
              <a:gd name="connsiteY1" fmla="*/ 778371 h 5268536"/>
              <a:gd name="connsiteX2" fmla="*/ 6880716 w 8615997"/>
              <a:gd name="connsiteY2" fmla="*/ 2192596 h 5268536"/>
              <a:gd name="connsiteX3" fmla="*/ 5394816 w 8615997"/>
              <a:gd name="connsiteY3" fmla="*/ 4417760 h 5268536"/>
              <a:gd name="connsiteX4" fmla="*/ 4966189 w 8615997"/>
              <a:gd name="connsiteY4" fmla="*/ 5164479 h 5268536"/>
              <a:gd name="connsiteX5" fmla="*/ 4428461 w 8615997"/>
              <a:gd name="connsiteY5" fmla="*/ 5163564 h 5268536"/>
              <a:gd name="connsiteX6" fmla="*/ 3015299 w 8615997"/>
              <a:gd name="connsiteY6" fmla="*/ 5163563 h 5268536"/>
              <a:gd name="connsiteX7" fmla="*/ 209750 w 8615997"/>
              <a:gd name="connsiteY7" fmla="*/ 5130677 h 5268536"/>
              <a:gd name="connsiteX8" fmla="*/ 33105 w 8615997"/>
              <a:gd name="connsiteY8" fmla="*/ 4736009 h 5268536"/>
              <a:gd name="connsiteX9" fmla="*/ 324053 w 8615997"/>
              <a:gd name="connsiteY9" fmla="*/ 4580492 h 526853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3015299 w 8615997"/>
              <a:gd name="connsiteY6" fmla="*/ 5163563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2558099 w 8615997"/>
              <a:gd name="connsiteY6" fmla="*/ 5113316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2558099 w 8615997"/>
              <a:gd name="connsiteY6" fmla="*/ 5113316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21768"/>
              <a:gd name="connsiteX1" fmla="*/ 7732769 w 8615997"/>
              <a:gd name="connsiteY1" fmla="*/ 778371 h 5221768"/>
              <a:gd name="connsiteX2" fmla="*/ 6880716 w 8615997"/>
              <a:gd name="connsiteY2" fmla="*/ 2192596 h 5221768"/>
              <a:gd name="connsiteX3" fmla="*/ 5394816 w 8615997"/>
              <a:gd name="connsiteY3" fmla="*/ 4417760 h 5221768"/>
              <a:gd name="connsiteX4" fmla="*/ 4966189 w 8615997"/>
              <a:gd name="connsiteY4" fmla="*/ 5164479 h 5221768"/>
              <a:gd name="connsiteX5" fmla="*/ 4342736 w 8615997"/>
              <a:gd name="connsiteY5" fmla="*/ 4781688 h 5221768"/>
              <a:gd name="connsiteX6" fmla="*/ 2558099 w 8615997"/>
              <a:gd name="connsiteY6" fmla="*/ 5113316 h 5221768"/>
              <a:gd name="connsiteX7" fmla="*/ 209750 w 8615997"/>
              <a:gd name="connsiteY7" fmla="*/ 5130677 h 5221768"/>
              <a:gd name="connsiteX8" fmla="*/ 33105 w 8615997"/>
              <a:gd name="connsiteY8" fmla="*/ 4736009 h 5221768"/>
              <a:gd name="connsiteX9" fmla="*/ 324053 w 8615997"/>
              <a:gd name="connsiteY9" fmla="*/ 4580492 h 5221768"/>
              <a:gd name="connsiteX0" fmla="*/ 8615997 w 8615997"/>
              <a:gd name="connsiteY0" fmla="*/ 0 h 5221768"/>
              <a:gd name="connsiteX1" fmla="*/ 7732769 w 8615997"/>
              <a:gd name="connsiteY1" fmla="*/ 778371 h 5221768"/>
              <a:gd name="connsiteX2" fmla="*/ 6880716 w 8615997"/>
              <a:gd name="connsiteY2" fmla="*/ 2192596 h 5221768"/>
              <a:gd name="connsiteX3" fmla="*/ 5394816 w 8615997"/>
              <a:gd name="connsiteY3" fmla="*/ 4417760 h 5221768"/>
              <a:gd name="connsiteX4" fmla="*/ 4966189 w 8615997"/>
              <a:gd name="connsiteY4" fmla="*/ 5164479 h 5221768"/>
              <a:gd name="connsiteX5" fmla="*/ 4342736 w 8615997"/>
              <a:gd name="connsiteY5" fmla="*/ 4781688 h 5221768"/>
              <a:gd name="connsiteX6" fmla="*/ 2558099 w 8615997"/>
              <a:gd name="connsiteY6" fmla="*/ 5113316 h 5221768"/>
              <a:gd name="connsiteX7" fmla="*/ 209750 w 8615997"/>
              <a:gd name="connsiteY7" fmla="*/ 5130677 h 5221768"/>
              <a:gd name="connsiteX8" fmla="*/ 33105 w 8615997"/>
              <a:gd name="connsiteY8" fmla="*/ 4736009 h 5221768"/>
              <a:gd name="connsiteX9" fmla="*/ 324053 w 8615997"/>
              <a:gd name="connsiteY9" fmla="*/ 4580492 h 5221768"/>
              <a:gd name="connsiteX0" fmla="*/ 8615997 w 8615997"/>
              <a:gd name="connsiteY0" fmla="*/ 0 h 5228860"/>
              <a:gd name="connsiteX1" fmla="*/ 7732769 w 8615997"/>
              <a:gd name="connsiteY1" fmla="*/ 778371 h 5228860"/>
              <a:gd name="connsiteX2" fmla="*/ 6880716 w 8615997"/>
              <a:gd name="connsiteY2" fmla="*/ 2192596 h 5228860"/>
              <a:gd name="connsiteX3" fmla="*/ 5394816 w 8615997"/>
              <a:gd name="connsiteY3" fmla="*/ 4417760 h 5228860"/>
              <a:gd name="connsiteX4" fmla="*/ 4966189 w 8615997"/>
              <a:gd name="connsiteY4" fmla="*/ 5164479 h 5228860"/>
              <a:gd name="connsiteX5" fmla="*/ 4342736 w 8615997"/>
              <a:gd name="connsiteY5" fmla="*/ 4781688 h 5228860"/>
              <a:gd name="connsiteX6" fmla="*/ 2558099 w 8615997"/>
              <a:gd name="connsiteY6" fmla="*/ 5113316 h 5228860"/>
              <a:gd name="connsiteX7" fmla="*/ 209750 w 8615997"/>
              <a:gd name="connsiteY7" fmla="*/ 5130677 h 5228860"/>
              <a:gd name="connsiteX8" fmla="*/ 33105 w 8615997"/>
              <a:gd name="connsiteY8" fmla="*/ 4736009 h 5228860"/>
              <a:gd name="connsiteX9" fmla="*/ 324053 w 8615997"/>
              <a:gd name="connsiteY9" fmla="*/ 4580492 h 5228860"/>
              <a:gd name="connsiteX0" fmla="*/ 8615997 w 8615997"/>
              <a:gd name="connsiteY0" fmla="*/ 0 h 5237478"/>
              <a:gd name="connsiteX1" fmla="*/ 7732769 w 8615997"/>
              <a:gd name="connsiteY1" fmla="*/ 778371 h 5237478"/>
              <a:gd name="connsiteX2" fmla="*/ 6880716 w 8615997"/>
              <a:gd name="connsiteY2" fmla="*/ 2192596 h 5237478"/>
              <a:gd name="connsiteX3" fmla="*/ 5394816 w 8615997"/>
              <a:gd name="connsiteY3" fmla="*/ 4417760 h 5237478"/>
              <a:gd name="connsiteX4" fmla="*/ 4966189 w 8615997"/>
              <a:gd name="connsiteY4" fmla="*/ 5164479 h 5237478"/>
              <a:gd name="connsiteX5" fmla="*/ 3971261 w 8615997"/>
              <a:gd name="connsiteY5" fmla="*/ 4872132 h 5237478"/>
              <a:gd name="connsiteX6" fmla="*/ 2558099 w 8615997"/>
              <a:gd name="connsiteY6" fmla="*/ 5113316 h 5237478"/>
              <a:gd name="connsiteX7" fmla="*/ 209750 w 8615997"/>
              <a:gd name="connsiteY7" fmla="*/ 5130677 h 5237478"/>
              <a:gd name="connsiteX8" fmla="*/ 33105 w 8615997"/>
              <a:gd name="connsiteY8" fmla="*/ 4736009 h 5237478"/>
              <a:gd name="connsiteX9" fmla="*/ 324053 w 8615997"/>
              <a:gd name="connsiteY9" fmla="*/ 4580492 h 5237478"/>
              <a:gd name="connsiteX0" fmla="*/ 8615997 w 8615997"/>
              <a:gd name="connsiteY0" fmla="*/ 0 h 5234588"/>
              <a:gd name="connsiteX1" fmla="*/ 7732769 w 8615997"/>
              <a:gd name="connsiteY1" fmla="*/ 778371 h 5234588"/>
              <a:gd name="connsiteX2" fmla="*/ 6880716 w 8615997"/>
              <a:gd name="connsiteY2" fmla="*/ 2192596 h 5234588"/>
              <a:gd name="connsiteX3" fmla="*/ 5394816 w 8615997"/>
              <a:gd name="connsiteY3" fmla="*/ 4417760 h 5234588"/>
              <a:gd name="connsiteX4" fmla="*/ 4966189 w 8615997"/>
              <a:gd name="connsiteY4" fmla="*/ 5164479 h 5234588"/>
              <a:gd name="connsiteX5" fmla="*/ 3971261 w 8615997"/>
              <a:gd name="connsiteY5" fmla="*/ 4872132 h 5234588"/>
              <a:gd name="connsiteX6" fmla="*/ 2558099 w 8615997"/>
              <a:gd name="connsiteY6" fmla="*/ 5113316 h 5234588"/>
              <a:gd name="connsiteX7" fmla="*/ 209750 w 8615997"/>
              <a:gd name="connsiteY7" fmla="*/ 5130677 h 5234588"/>
              <a:gd name="connsiteX8" fmla="*/ 33105 w 8615997"/>
              <a:gd name="connsiteY8" fmla="*/ 4736009 h 5234588"/>
              <a:gd name="connsiteX9" fmla="*/ 324053 w 8615997"/>
              <a:gd name="connsiteY9" fmla="*/ 4580492 h 5234588"/>
              <a:gd name="connsiteX0" fmla="*/ 8615997 w 8615997"/>
              <a:gd name="connsiteY0" fmla="*/ 0 h 5234588"/>
              <a:gd name="connsiteX1" fmla="*/ 7732769 w 8615997"/>
              <a:gd name="connsiteY1" fmla="*/ 778371 h 5234588"/>
              <a:gd name="connsiteX2" fmla="*/ 6880716 w 8615997"/>
              <a:gd name="connsiteY2" fmla="*/ 2192596 h 5234588"/>
              <a:gd name="connsiteX3" fmla="*/ 5394816 w 8615997"/>
              <a:gd name="connsiteY3" fmla="*/ 4417760 h 5234588"/>
              <a:gd name="connsiteX4" fmla="*/ 4966189 w 8615997"/>
              <a:gd name="connsiteY4" fmla="*/ 5164479 h 5234588"/>
              <a:gd name="connsiteX5" fmla="*/ 3971261 w 8615997"/>
              <a:gd name="connsiteY5" fmla="*/ 4872132 h 5234588"/>
              <a:gd name="connsiteX6" fmla="*/ 2558099 w 8615997"/>
              <a:gd name="connsiteY6" fmla="*/ 5113316 h 5234588"/>
              <a:gd name="connsiteX7" fmla="*/ 209750 w 8615997"/>
              <a:gd name="connsiteY7" fmla="*/ 5130677 h 5234588"/>
              <a:gd name="connsiteX8" fmla="*/ 33105 w 8615997"/>
              <a:gd name="connsiteY8" fmla="*/ 4736009 h 5234588"/>
              <a:gd name="connsiteX9" fmla="*/ 324053 w 8615997"/>
              <a:gd name="connsiteY9" fmla="*/ 4580492 h 5234588"/>
              <a:gd name="connsiteX0" fmla="*/ 8615997 w 8615997"/>
              <a:gd name="connsiteY0" fmla="*/ 0 h 5242396"/>
              <a:gd name="connsiteX1" fmla="*/ 7732769 w 8615997"/>
              <a:gd name="connsiteY1" fmla="*/ 778371 h 5242396"/>
              <a:gd name="connsiteX2" fmla="*/ 6880716 w 8615997"/>
              <a:gd name="connsiteY2" fmla="*/ 2192596 h 5242396"/>
              <a:gd name="connsiteX3" fmla="*/ 5394816 w 8615997"/>
              <a:gd name="connsiteY3" fmla="*/ 4417760 h 5242396"/>
              <a:gd name="connsiteX4" fmla="*/ 4966189 w 8615997"/>
              <a:gd name="connsiteY4" fmla="*/ 5164479 h 5242396"/>
              <a:gd name="connsiteX5" fmla="*/ 3856961 w 8615997"/>
              <a:gd name="connsiteY5" fmla="*/ 4942478 h 5242396"/>
              <a:gd name="connsiteX6" fmla="*/ 2558099 w 8615997"/>
              <a:gd name="connsiteY6" fmla="*/ 5113316 h 5242396"/>
              <a:gd name="connsiteX7" fmla="*/ 209750 w 8615997"/>
              <a:gd name="connsiteY7" fmla="*/ 5130677 h 5242396"/>
              <a:gd name="connsiteX8" fmla="*/ 33105 w 8615997"/>
              <a:gd name="connsiteY8" fmla="*/ 4736009 h 5242396"/>
              <a:gd name="connsiteX9" fmla="*/ 324053 w 8615997"/>
              <a:gd name="connsiteY9" fmla="*/ 4580492 h 5242396"/>
              <a:gd name="connsiteX0" fmla="*/ 8615997 w 8615997"/>
              <a:gd name="connsiteY0" fmla="*/ 0 h 5242396"/>
              <a:gd name="connsiteX1" fmla="*/ 7732769 w 8615997"/>
              <a:gd name="connsiteY1" fmla="*/ 778371 h 5242396"/>
              <a:gd name="connsiteX2" fmla="*/ 6880716 w 8615997"/>
              <a:gd name="connsiteY2" fmla="*/ 2192596 h 5242396"/>
              <a:gd name="connsiteX3" fmla="*/ 5394816 w 8615997"/>
              <a:gd name="connsiteY3" fmla="*/ 4417760 h 5242396"/>
              <a:gd name="connsiteX4" fmla="*/ 4966189 w 8615997"/>
              <a:gd name="connsiteY4" fmla="*/ 5164479 h 5242396"/>
              <a:gd name="connsiteX5" fmla="*/ 3856961 w 8615997"/>
              <a:gd name="connsiteY5" fmla="*/ 4942478 h 5242396"/>
              <a:gd name="connsiteX6" fmla="*/ 2558099 w 8615997"/>
              <a:gd name="connsiteY6" fmla="*/ 5113316 h 5242396"/>
              <a:gd name="connsiteX7" fmla="*/ 209750 w 8615997"/>
              <a:gd name="connsiteY7" fmla="*/ 5130677 h 5242396"/>
              <a:gd name="connsiteX8" fmla="*/ 33105 w 8615997"/>
              <a:gd name="connsiteY8" fmla="*/ 4736009 h 5242396"/>
              <a:gd name="connsiteX9" fmla="*/ 324053 w 8615997"/>
              <a:gd name="connsiteY9" fmla="*/ 4580492 h 5242396"/>
              <a:gd name="connsiteX0" fmla="*/ 8615997 w 8615997"/>
              <a:gd name="connsiteY0" fmla="*/ 0 h 5249112"/>
              <a:gd name="connsiteX1" fmla="*/ 7732769 w 8615997"/>
              <a:gd name="connsiteY1" fmla="*/ 778371 h 5249112"/>
              <a:gd name="connsiteX2" fmla="*/ 6880716 w 8615997"/>
              <a:gd name="connsiteY2" fmla="*/ 2192596 h 5249112"/>
              <a:gd name="connsiteX3" fmla="*/ 5394816 w 8615997"/>
              <a:gd name="connsiteY3" fmla="*/ 4417760 h 5249112"/>
              <a:gd name="connsiteX4" fmla="*/ 4966189 w 8615997"/>
              <a:gd name="connsiteY4" fmla="*/ 5164479 h 5249112"/>
              <a:gd name="connsiteX5" fmla="*/ 3856961 w 8615997"/>
              <a:gd name="connsiteY5" fmla="*/ 4992725 h 5249112"/>
              <a:gd name="connsiteX6" fmla="*/ 2558099 w 8615997"/>
              <a:gd name="connsiteY6" fmla="*/ 5113316 h 5249112"/>
              <a:gd name="connsiteX7" fmla="*/ 209750 w 8615997"/>
              <a:gd name="connsiteY7" fmla="*/ 5130677 h 5249112"/>
              <a:gd name="connsiteX8" fmla="*/ 33105 w 8615997"/>
              <a:gd name="connsiteY8" fmla="*/ 4736009 h 5249112"/>
              <a:gd name="connsiteX9" fmla="*/ 324053 w 8615997"/>
              <a:gd name="connsiteY9" fmla="*/ 4580492 h 5249112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856961 w 8615997"/>
              <a:gd name="connsiteY5" fmla="*/ 4992725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856961 w 8615997"/>
              <a:gd name="connsiteY5" fmla="*/ 4992725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914111 w 8615997"/>
              <a:gd name="connsiteY5" fmla="*/ 4962577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914111 w 8615997"/>
              <a:gd name="connsiteY5" fmla="*/ 4962577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301672 w 8301672"/>
              <a:gd name="connsiteY0" fmla="*/ 0 h 5216652"/>
              <a:gd name="connsiteX1" fmla="*/ 7732769 w 8301672"/>
              <a:gd name="connsiteY1" fmla="*/ 808519 h 5216652"/>
              <a:gd name="connsiteX2" fmla="*/ 6880716 w 8301672"/>
              <a:gd name="connsiteY2" fmla="*/ 2222744 h 5216652"/>
              <a:gd name="connsiteX3" fmla="*/ 5394816 w 8301672"/>
              <a:gd name="connsiteY3" fmla="*/ 4447908 h 5216652"/>
              <a:gd name="connsiteX4" fmla="*/ 4966189 w 8301672"/>
              <a:gd name="connsiteY4" fmla="*/ 5194627 h 5216652"/>
              <a:gd name="connsiteX5" fmla="*/ 3914111 w 8301672"/>
              <a:gd name="connsiteY5" fmla="*/ 4992725 h 5216652"/>
              <a:gd name="connsiteX6" fmla="*/ 2558099 w 8301672"/>
              <a:gd name="connsiteY6" fmla="*/ 5143464 h 5216652"/>
              <a:gd name="connsiteX7" fmla="*/ 209750 w 8301672"/>
              <a:gd name="connsiteY7" fmla="*/ 5160825 h 5216652"/>
              <a:gd name="connsiteX8" fmla="*/ 33105 w 8301672"/>
              <a:gd name="connsiteY8" fmla="*/ 4766157 h 5216652"/>
              <a:gd name="connsiteX9" fmla="*/ 324053 w 8301672"/>
              <a:gd name="connsiteY9" fmla="*/ 4610640 h 5216652"/>
              <a:gd name="connsiteX0" fmla="*/ 8301672 w 8301672"/>
              <a:gd name="connsiteY0" fmla="*/ 0 h 5646021"/>
              <a:gd name="connsiteX1" fmla="*/ 7732769 w 8301672"/>
              <a:gd name="connsiteY1" fmla="*/ 808519 h 5646021"/>
              <a:gd name="connsiteX2" fmla="*/ 6880716 w 8301672"/>
              <a:gd name="connsiteY2" fmla="*/ 2222744 h 5646021"/>
              <a:gd name="connsiteX3" fmla="*/ 5394816 w 8301672"/>
              <a:gd name="connsiteY3" fmla="*/ 4447908 h 5646021"/>
              <a:gd name="connsiteX4" fmla="*/ 4563518 w 8301672"/>
              <a:gd name="connsiteY4" fmla="*/ 5646021 h 5646021"/>
              <a:gd name="connsiteX5" fmla="*/ 3914111 w 8301672"/>
              <a:gd name="connsiteY5" fmla="*/ 4992725 h 5646021"/>
              <a:gd name="connsiteX6" fmla="*/ 2558099 w 8301672"/>
              <a:gd name="connsiteY6" fmla="*/ 5143464 h 5646021"/>
              <a:gd name="connsiteX7" fmla="*/ 209750 w 8301672"/>
              <a:gd name="connsiteY7" fmla="*/ 5160825 h 5646021"/>
              <a:gd name="connsiteX8" fmla="*/ 33105 w 8301672"/>
              <a:gd name="connsiteY8" fmla="*/ 4766157 h 5646021"/>
              <a:gd name="connsiteX9" fmla="*/ 324053 w 8301672"/>
              <a:gd name="connsiteY9" fmla="*/ 4610640 h 5646021"/>
              <a:gd name="connsiteX0" fmla="*/ 8301672 w 8301672"/>
              <a:gd name="connsiteY0" fmla="*/ 0 h 5911547"/>
              <a:gd name="connsiteX1" fmla="*/ 7732769 w 8301672"/>
              <a:gd name="connsiteY1" fmla="*/ 808519 h 5911547"/>
              <a:gd name="connsiteX2" fmla="*/ 6880716 w 8301672"/>
              <a:gd name="connsiteY2" fmla="*/ 2222744 h 5911547"/>
              <a:gd name="connsiteX3" fmla="*/ 5394816 w 8301672"/>
              <a:gd name="connsiteY3" fmla="*/ 4447908 h 5911547"/>
              <a:gd name="connsiteX4" fmla="*/ 4286681 w 8301672"/>
              <a:gd name="connsiteY4" fmla="*/ 5911547 h 5911547"/>
              <a:gd name="connsiteX5" fmla="*/ 3914111 w 8301672"/>
              <a:gd name="connsiteY5" fmla="*/ 4992725 h 5911547"/>
              <a:gd name="connsiteX6" fmla="*/ 2558099 w 8301672"/>
              <a:gd name="connsiteY6" fmla="*/ 5143464 h 5911547"/>
              <a:gd name="connsiteX7" fmla="*/ 209750 w 8301672"/>
              <a:gd name="connsiteY7" fmla="*/ 5160825 h 5911547"/>
              <a:gd name="connsiteX8" fmla="*/ 33105 w 8301672"/>
              <a:gd name="connsiteY8" fmla="*/ 4766157 h 5911547"/>
              <a:gd name="connsiteX9" fmla="*/ 324053 w 8301672"/>
              <a:gd name="connsiteY9" fmla="*/ 4610640 h 5911547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914111 w 8301672"/>
              <a:gd name="connsiteY6" fmla="*/ 4992725 h 5975689"/>
              <a:gd name="connsiteX7" fmla="*/ 2558099 w 8301672"/>
              <a:gd name="connsiteY7" fmla="*/ 5143464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86273 w 8301672"/>
              <a:gd name="connsiteY6" fmla="*/ 5125487 h 5975689"/>
              <a:gd name="connsiteX7" fmla="*/ 2558099 w 8301672"/>
              <a:gd name="connsiteY7" fmla="*/ 5143464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86273 w 8301672"/>
              <a:gd name="connsiteY6" fmla="*/ 5125487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86273 w 8301672"/>
              <a:gd name="connsiteY6" fmla="*/ 5125487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94662 w 8301672"/>
              <a:gd name="connsiteY6" fmla="*/ 5143189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94662 w 8301672"/>
              <a:gd name="connsiteY6" fmla="*/ 5143189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94662 w 8301672"/>
              <a:gd name="connsiteY6" fmla="*/ 5143189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5689"/>
              <a:gd name="connsiteX1" fmla="*/ 7732769 w 8301672"/>
              <a:gd name="connsiteY1" fmla="*/ 808519 h 5975689"/>
              <a:gd name="connsiteX2" fmla="*/ 6880716 w 8301672"/>
              <a:gd name="connsiteY2" fmla="*/ 2222744 h 5975689"/>
              <a:gd name="connsiteX3" fmla="*/ 5394816 w 8301672"/>
              <a:gd name="connsiteY3" fmla="*/ 4447908 h 5975689"/>
              <a:gd name="connsiteX4" fmla="*/ 4286681 w 8301672"/>
              <a:gd name="connsiteY4" fmla="*/ 5911547 h 5975689"/>
              <a:gd name="connsiteX5" fmla="*/ 4125979 w 8301672"/>
              <a:gd name="connsiteY5" fmla="*/ 5646111 h 5975689"/>
              <a:gd name="connsiteX6" fmla="*/ 3494662 w 8301672"/>
              <a:gd name="connsiteY6" fmla="*/ 5187442 h 5975689"/>
              <a:gd name="connsiteX7" fmla="*/ 2524543 w 8301672"/>
              <a:gd name="connsiteY7" fmla="*/ 5152315 h 5975689"/>
              <a:gd name="connsiteX8" fmla="*/ 209750 w 8301672"/>
              <a:gd name="connsiteY8" fmla="*/ 5160825 h 5975689"/>
              <a:gd name="connsiteX9" fmla="*/ 33105 w 8301672"/>
              <a:gd name="connsiteY9" fmla="*/ 4766157 h 5975689"/>
              <a:gd name="connsiteX10" fmla="*/ 324053 w 8301672"/>
              <a:gd name="connsiteY10" fmla="*/ 4610640 h 5975689"/>
              <a:gd name="connsiteX0" fmla="*/ 8301672 w 8301672"/>
              <a:gd name="connsiteY0" fmla="*/ 0 h 5972320"/>
              <a:gd name="connsiteX1" fmla="*/ 7732769 w 8301672"/>
              <a:gd name="connsiteY1" fmla="*/ 808519 h 5972320"/>
              <a:gd name="connsiteX2" fmla="*/ 6880716 w 8301672"/>
              <a:gd name="connsiteY2" fmla="*/ 2222744 h 5972320"/>
              <a:gd name="connsiteX3" fmla="*/ 5394816 w 8301672"/>
              <a:gd name="connsiteY3" fmla="*/ 4447908 h 5972320"/>
              <a:gd name="connsiteX4" fmla="*/ 4286681 w 8301672"/>
              <a:gd name="connsiteY4" fmla="*/ 5911547 h 5972320"/>
              <a:gd name="connsiteX5" fmla="*/ 4075645 w 8301672"/>
              <a:gd name="connsiteY5" fmla="*/ 5619559 h 5972320"/>
              <a:gd name="connsiteX6" fmla="*/ 3494662 w 8301672"/>
              <a:gd name="connsiteY6" fmla="*/ 5187442 h 5972320"/>
              <a:gd name="connsiteX7" fmla="*/ 2524543 w 8301672"/>
              <a:gd name="connsiteY7" fmla="*/ 5152315 h 5972320"/>
              <a:gd name="connsiteX8" fmla="*/ 209750 w 8301672"/>
              <a:gd name="connsiteY8" fmla="*/ 5160825 h 5972320"/>
              <a:gd name="connsiteX9" fmla="*/ 33105 w 8301672"/>
              <a:gd name="connsiteY9" fmla="*/ 4766157 h 5972320"/>
              <a:gd name="connsiteX10" fmla="*/ 324053 w 8301672"/>
              <a:gd name="connsiteY10" fmla="*/ 4610640 h 5972320"/>
              <a:gd name="connsiteX0" fmla="*/ 8301672 w 8301672"/>
              <a:gd name="connsiteY0" fmla="*/ 0 h 5963984"/>
              <a:gd name="connsiteX1" fmla="*/ 7732769 w 8301672"/>
              <a:gd name="connsiteY1" fmla="*/ 808519 h 5963984"/>
              <a:gd name="connsiteX2" fmla="*/ 6880716 w 8301672"/>
              <a:gd name="connsiteY2" fmla="*/ 2222744 h 5963984"/>
              <a:gd name="connsiteX3" fmla="*/ 5394816 w 8301672"/>
              <a:gd name="connsiteY3" fmla="*/ 4447908 h 5963984"/>
              <a:gd name="connsiteX4" fmla="*/ 4286681 w 8301672"/>
              <a:gd name="connsiteY4" fmla="*/ 5911547 h 5963984"/>
              <a:gd name="connsiteX5" fmla="*/ 4000144 w 8301672"/>
              <a:gd name="connsiteY5" fmla="*/ 5539902 h 5963984"/>
              <a:gd name="connsiteX6" fmla="*/ 3494662 w 8301672"/>
              <a:gd name="connsiteY6" fmla="*/ 5187442 h 5963984"/>
              <a:gd name="connsiteX7" fmla="*/ 2524543 w 8301672"/>
              <a:gd name="connsiteY7" fmla="*/ 5152315 h 5963984"/>
              <a:gd name="connsiteX8" fmla="*/ 209750 w 8301672"/>
              <a:gd name="connsiteY8" fmla="*/ 5160825 h 5963984"/>
              <a:gd name="connsiteX9" fmla="*/ 33105 w 8301672"/>
              <a:gd name="connsiteY9" fmla="*/ 4766157 h 5963984"/>
              <a:gd name="connsiteX10" fmla="*/ 324053 w 8301672"/>
              <a:gd name="connsiteY10" fmla="*/ 4610640 h 5963984"/>
              <a:gd name="connsiteX0" fmla="*/ 8301672 w 8301672"/>
              <a:gd name="connsiteY0" fmla="*/ 0 h 5959821"/>
              <a:gd name="connsiteX1" fmla="*/ 7732769 w 8301672"/>
              <a:gd name="connsiteY1" fmla="*/ 808519 h 5959821"/>
              <a:gd name="connsiteX2" fmla="*/ 6880716 w 8301672"/>
              <a:gd name="connsiteY2" fmla="*/ 2222744 h 5959821"/>
              <a:gd name="connsiteX3" fmla="*/ 5394816 w 8301672"/>
              <a:gd name="connsiteY3" fmla="*/ 4447908 h 5959821"/>
              <a:gd name="connsiteX4" fmla="*/ 4286681 w 8301672"/>
              <a:gd name="connsiteY4" fmla="*/ 5911547 h 5959821"/>
              <a:gd name="connsiteX5" fmla="*/ 4000144 w 8301672"/>
              <a:gd name="connsiteY5" fmla="*/ 5539902 h 5959821"/>
              <a:gd name="connsiteX6" fmla="*/ 3494662 w 8301672"/>
              <a:gd name="connsiteY6" fmla="*/ 5187442 h 5959821"/>
              <a:gd name="connsiteX7" fmla="*/ 2524543 w 8301672"/>
              <a:gd name="connsiteY7" fmla="*/ 5152315 h 5959821"/>
              <a:gd name="connsiteX8" fmla="*/ 209750 w 8301672"/>
              <a:gd name="connsiteY8" fmla="*/ 5160825 h 5959821"/>
              <a:gd name="connsiteX9" fmla="*/ 33105 w 8301672"/>
              <a:gd name="connsiteY9" fmla="*/ 4766157 h 5959821"/>
              <a:gd name="connsiteX10" fmla="*/ 324053 w 8301672"/>
              <a:gd name="connsiteY10" fmla="*/ 4610640 h 595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301672" h="5959821">
                <a:moveTo>
                  <a:pt x="8301672" y="0"/>
                </a:moveTo>
                <a:cubicBezTo>
                  <a:pt x="8261840" y="67605"/>
                  <a:pt x="8122428" y="309703"/>
                  <a:pt x="7732769" y="808519"/>
                </a:cubicBezTo>
                <a:cubicBezTo>
                  <a:pt x="7218419" y="1482742"/>
                  <a:pt x="7249593" y="1639932"/>
                  <a:pt x="6880716" y="2222744"/>
                </a:cubicBezTo>
                <a:cubicBezTo>
                  <a:pt x="6511839" y="2805556"/>
                  <a:pt x="5827155" y="3833108"/>
                  <a:pt x="5394816" y="4447908"/>
                </a:cubicBezTo>
                <a:cubicBezTo>
                  <a:pt x="4962477" y="5062708"/>
                  <a:pt x="4509339" y="5713322"/>
                  <a:pt x="4286681" y="5911547"/>
                </a:cubicBezTo>
                <a:cubicBezTo>
                  <a:pt x="4064023" y="6109772"/>
                  <a:pt x="4070628" y="5639935"/>
                  <a:pt x="4000144" y="5539902"/>
                </a:cubicBezTo>
                <a:cubicBezTo>
                  <a:pt x="3938049" y="5386765"/>
                  <a:pt x="3652512" y="5252040"/>
                  <a:pt x="3494662" y="5187442"/>
                </a:cubicBezTo>
                <a:cubicBezTo>
                  <a:pt x="3353583" y="5176422"/>
                  <a:pt x="3364531" y="5127023"/>
                  <a:pt x="2524543" y="5152315"/>
                </a:cubicBezTo>
                <a:cubicBezTo>
                  <a:pt x="1763408" y="5182464"/>
                  <a:pt x="1113760" y="5281417"/>
                  <a:pt x="209750" y="5160825"/>
                </a:cubicBezTo>
                <a:cubicBezTo>
                  <a:pt x="-63877" y="4992727"/>
                  <a:pt x="-4995" y="4945221"/>
                  <a:pt x="33105" y="4766157"/>
                </a:cubicBezTo>
                <a:cubicBezTo>
                  <a:pt x="119695" y="4692391"/>
                  <a:pt x="123162" y="4662480"/>
                  <a:pt x="324053" y="4610640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21B2684-292D-436C-9CB9-77D5FB45E79B}"/>
              </a:ext>
            </a:extLst>
          </p:cNvPr>
          <p:cNvSpPr/>
          <p:nvPr/>
        </p:nvSpPr>
        <p:spPr>
          <a:xfrm rot="2188099">
            <a:off x="6122989" y="703224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F97F5BB1-7556-4BFF-91C8-595CFBD1F45E}"/>
              </a:ext>
            </a:extLst>
          </p:cNvPr>
          <p:cNvSpPr/>
          <p:nvPr/>
        </p:nvSpPr>
        <p:spPr>
          <a:xfrm>
            <a:off x="296591" y="5192891"/>
            <a:ext cx="8573548" cy="736592"/>
          </a:xfrm>
          <a:custGeom>
            <a:avLst/>
            <a:gdLst>
              <a:gd name="connsiteX0" fmla="*/ 0 w 8910973"/>
              <a:gd name="connsiteY0" fmla="*/ 385894 h 1033046"/>
              <a:gd name="connsiteX1" fmla="*/ 2743200 w 8910973"/>
              <a:gd name="connsiteY1" fmla="*/ 402672 h 1033046"/>
              <a:gd name="connsiteX2" fmla="*/ 3884102 w 8910973"/>
              <a:gd name="connsiteY2" fmla="*/ 520118 h 1033046"/>
              <a:gd name="connsiteX3" fmla="*/ 4613945 w 8910973"/>
              <a:gd name="connsiteY3" fmla="*/ 889233 h 1033046"/>
              <a:gd name="connsiteX4" fmla="*/ 4756557 w 8910973"/>
              <a:gd name="connsiteY4" fmla="*/ 1031846 h 1033046"/>
              <a:gd name="connsiteX5" fmla="*/ 4882392 w 8910973"/>
              <a:gd name="connsiteY5" fmla="*/ 822122 h 1033046"/>
              <a:gd name="connsiteX6" fmla="*/ 5301842 w 8910973"/>
              <a:gd name="connsiteY6" fmla="*/ 511729 h 1033046"/>
              <a:gd name="connsiteX7" fmla="*/ 5972961 w 8910973"/>
              <a:gd name="connsiteY7" fmla="*/ 293615 h 1033046"/>
              <a:gd name="connsiteX8" fmla="*/ 8590326 w 8910973"/>
              <a:gd name="connsiteY8" fmla="*/ 234892 h 1033046"/>
              <a:gd name="connsiteX9" fmla="*/ 8774884 w 8910973"/>
              <a:gd name="connsiteY9" fmla="*/ 0 h 1033046"/>
              <a:gd name="connsiteX0" fmla="*/ 0 w 8590326"/>
              <a:gd name="connsiteY0" fmla="*/ 151002 h 798154"/>
              <a:gd name="connsiteX1" fmla="*/ 2743200 w 8590326"/>
              <a:gd name="connsiteY1" fmla="*/ 167780 h 798154"/>
              <a:gd name="connsiteX2" fmla="*/ 3884102 w 8590326"/>
              <a:gd name="connsiteY2" fmla="*/ 285226 h 798154"/>
              <a:gd name="connsiteX3" fmla="*/ 4613945 w 8590326"/>
              <a:gd name="connsiteY3" fmla="*/ 654341 h 798154"/>
              <a:gd name="connsiteX4" fmla="*/ 4756557 w 8590326"/>
              <a:gd name="connsiteY4" fmla="*/ 796954 h 798154"/>
              <a:gd name="connsiteX5" fmla="*/ 4882392 w 8590326"/>
              <a:gd name="connsiteY5" fmla="*/ 587230 h 798154"/>
              <a:gd name="connsiteX6" fmla="*/ 5301842 w 8590326"/>
              <a:gd name="connsiteY6" fmla="*/ 276837 h 798154"/>
              <a:gd name="connsiteX7" fmla="*/ 5972961 w 8590326"/>
              <a:gd name="connsiteY7" fmla="*/ 58723 h 798154"/>
              <a:gd name="connsiteX8" fmla="*/ 8590326 w 8590326"/>
              <a:gd name="connsiteY8" fmla="*/ 0 h 798154"/>
              <a:gd name="connsiteX0" fmla="*/ 0 w 8590326"/>
              <a:gd name="connsiteY0" fmla="*/ 151002 h 797610"/>
              <a:gd name="connsiteX1" fmla="*/ 2743200 w 8590326"/>
              <a:gd name="connsiteY1" fmla="*/ 167780 h 797610"/>
              <a:gd name="connsiteX2" fmla="*/ 3884102 w 8590326"/>
              <a:gd name="connsiteY2" fmla="*/ 285226 h 797610"/>
              <a:gd name="connsiteX3" fmla="*/ 4420998 w 8590326"/>
              <a:gd name="connsiteY3" fmla="*/ 520118 h 797610"/>
              <a:gd name="connsiteX4" fmla="*/ 4756557 w 8590326"/>
              <a:gd name="connsiteY4" fmla="*/ 796954 h 797610"/>
              <a:gd name="connsiteX5" fmla="*/ 4882392 w 8590326"/>
              <a:gd name="connsiteY5" fmla="*/ 587230 h 797610"/>
              <a:gd name="connsiteX6" fmla="*/ 5301842 w 8590326"/>
              <a:gd name="connsiteY6" fmla="*/ 276837 h 797610"/>
              <a:gd name="connsiteX7" fmla="*/ 5972961 w 8590326"/>
              <a:gd name="connsiteY7" fmla="*/ 58723 h 797610"/>
              <a:gd name="connsiteX8" fmla="*/ 8590326 w 8590326"/>
              <a:gd name="connsiteY8" fmla="*/ 0 h 797610"/>
              <a:gd name="connsiteX0" fmla="*/ 0 w 8590326"/>
              <a:gd name="connsiteY0" fmla="*/ 151002 h 805969"/>
              <a:gd name="connsiteX1" fmla="*/ 2743200 w 8590326"/>
              <a:gd name="connsiteY1" fmla="*/ 167780 h 805969"/>
              <a:gd name="connsiteX2" fmla="*/ 3884102 w 8590326"/>
              <a:gd name="connsiteY2" fmla="*/ 285226 h 805969"/>
              <a:gd name="connsiteX3" fmla="*/ 4420998 w 8590326"/>
              <a:gd name="connsiteY3" fmla="*/ 520118 h 805969"/>
              <a:gd name="connsiteX4" fmla="*/ 4454554 w 8590326"/>
              <a:gd name="connsiteY4" fmla="*/ 805343 h 805969"/>
              <a:gd name="connsiteX5" fmla="*/ 4882392 w 8590326"/>
              <a:gd name="connsiteY5" fmla="*/ 587230 h 805969"/>
              <a:gd name="connsiteX6" fmla="*/ 5301842 w 8590326"/>
              <a:gd name="connsiteY6" fmla="*/ 276837 h 805969"/>
              <a:gd name="connsiteX7" fmla="*/ 5972961 w 8590326"/>
              <a:gd name="connsiteY7" fmla="*/ 58723 h 805969"/>
              <a:gd name="connsiteX8" fmla="*/ 8590326 w 8590326"/>
              <a:gd name="connsiteY8" fmla="*/ 0 h 805969"/>
              <a:gd name="connsiteX0" fmla="*/ 0 w 8590326"/>
              <a:gd name="connsiteY0" fmla="*/ 151002 h 806871"/>
              <a:gd name="connsiteX1" fmla="*/ 2743200 w 8590326"/>
              <a:gd name="connsiteY1" fmla="*/ 167780 h 806871"/>
              <a:gd name="connsiteX2" fmla="*/ 3884102 w 8590326"/>
              <a:gd name="connsiteY2" fmla="*/ 285226 h 806871"/>
              <a:gd name="connsiteX3" fmla="*/ 4320330 w 8590326"/>
              <a:gd name="connsiteY3" fmla="*/ 478173 h 806871"/>
              <a:gd name="connsiteX4" fmla="*/ 4454554 w 8590326"/>
              <a:gd name="connsiteY4" fmla="*/ 805343 h 806871"/>
              <a:gd name="connsiteX5" fmla="*/ 4882392 w 8590326"/>
              <a:gd name="connsiteY5" fmla="*/ 587230 h 806871"/>
              <a:gd name="connsiteX6" fmla="*/ 5301842 w 8590326"/>
              <a:gd name="connsiteY6" fmla="*/ 276837 h 806871"/>
              <a:gd name="connsiteX7" fmla="*/ 5972961 w 8590326"/>
              <a:gd name="connsiteY7" fmla="*/ 58723 h 806871"/>
              <a:gd name="connsiteX8" fmla="*/ 8590326 w 8590326"/>
              <a:gd name="connsiteY8" fmla="*/ 0 h 806871"/>
              <a:gd name="connsiteX0" fmla="*/ 0 w 8590326"/>
              <a:gd name="connsiteY0" fmla="*/ 151002 h 823528"/>
              <a:gd name="connsiteX1" fmla="*/ 2743200 w 8590326"/>
              <a:gd name="connsiteY1" fmla="*/ 167780 h 823528"/>
              <a:gd name="connsiteX2" fmla="*/ 3884102 w 8590326"/>
              <a:gd name="connsiteY2" fmla="*/ 285226 h 823528"/>
              <a:gd name="connsiteX3" fmla="*/ 4320330 w 8590326"/>
              <a:gd name="connsiteY3" fmla="*/ 478173 h 823528"/>
              <a:gd name="connsiteX4" fmla="*/ 4429387 w 8590326"/>
              <a:gd name="connsiteY4" fmla="*/ 822121 h 823528"/>
              <a:gd name="connsiteX5" fmla="*/ 4882392 w 8590326"/>
              <a:gd name="connsiteY5" fmla="*/ 587230 h 823528"/>
              <a:gd name="connsiteX6" fmla="*/ 5301842 w 8590326"/>
              <a:gd name="connsiteY6" fmla="*/ 276837 h 823528"/>
              <a:gd name="connsiteX7" fmla="*/ 5972961 w 8590326"/>
              <a:gd name="connsiteY7" fmla="*/ 58723 h 823528"/>
              <a:gd name="connsiteX8" fmla="*/ 8590326 w 8590326"/>
              <a:gd name="connsiteY8" fmla="*/ 0 h 823528"/>
              <a:gd name="connsiteX0" fmla="*/ 0 w 8590326"/>
              <a:gd name="connsiteY0" fmla="*/ 151002 h 832913"/>
              <a:gd name="connsiteX1" fmla="*/ 2743200 w 8590326"/>
              <a:gd name="connsiteY1" fmla="*/ 167780 h 832913"/>
              <a:gd name="connsiteX2" fmla="*/ 3884102 w 8590326"/>
              <a:gd name="connsiteY2" fmla="*/ 285226 h 832913"/>
              <a:gd name="connsiteX3" fmla="*/ 4320330 w 8590326"/>
              <a:gd name="connsiteY3" fmla="*/ 478173 h 832913"/>
              <a:gd name="connsiteX4" fmla="*/ 4429387 w 8590326"/>
              <a:gd name="connsiteY4" fmla="*/ 822121 h 832913"/>
              <a:gd name="connsiteX5" fmla="*/ 4882392 w 8590326"/>
              <a:gd name="connsiteY5" fmla="*/ 587230 h 832913"/>
              <a:gd name="connsiteX6" fmla="*/ 5301842 w 8590326"/>
              <a:gd name="connsiteY6" fmla="*/ 276837 h 832913"/>
              <a:gd name="connsiteX7" fmla="*/ 5972961 w 8590326"/>
              <a:gd name="connsiteY7" fmla="*/ 58723 h 832913"/>
              <a:gd name="connsiteX8" fmla="*/ 8590326 w 8590326"/>
              <a:gd name="connsiteY8" fmla="*/ 0 h 832913"/>
              <a:gd name="connsiteX0" fmla="*/ 0 w 8590326"/>
              <a:gd name="connsiteY0" fmla="*/ 151002 h 841928"/>
              <a:gd name="connsiteX1" fmla="*/ 2743200 w 8590326"/>
              <a:gd name="connsiteY1" fmla="*/ 167780 h 841928"/>
              <a:gd name="connsiteX2" fmla="*/ 3884102 w 8590326"/>
              <a:gd name="connsiteY2" fmla="*/ 285226 h 841928"/>
              <a:gd name="connsiteX3" fmla="*/ 4320330 w 8590326"/>
              <a:gd name="connsiteY3" fmla="*/ 478173 h 841928"/>
              <a:gd name="connsiteX4" fmla="*/ 4429387 w 8590326"/>
              <a:gd name="connsiteY4" fmla="*/ 822121 h 841928"/>
              <a:gd name="connsiteX5" fmla="*/ 4882392 w 8590326"/>
              <a:gd name="connsiteY5" fmla="*/ 587230 h 841928"/>
              <a:gd name="connsiteX6" fmla="*/ 5301842 w 8590326"/>
              <a:gd name="connsiteY6" fmla="*/ 276837 h 841928"/>
              <a:gd name="connsiteX7" fmla="*/ 5972961 w 8590326"/>
              <a:gd name="connsiteY7" fmla="*/ 58723 h 841928"/>
              <a:gd name="connsiteX8" fmla="*/ 8590326 w 8590326"/>
              <a:gd name="connsiteY8" fmla="*/ 0 h 841928"/>
              <a:gd name="connsiteX0" fmla="*/ 0 w 8590326"/>
              <a:gd name="connsiteY0" fmla="*/ 151002 h 823528"/>
              <a:gd name="connsiteX1" fmla="*/ 2743200 w 8590326"/>
              <a:gd name="connsiteY1" fmla="*/ 167780 h 823528"/>
              <a:gd name="connsiteX2" fmla="*/ 3884102 w 8590326"/>
              <a:gd name="connsiteY2" fmla="*/ 285226 h 823528"/>
              <a:gd name="connsiteX3" fmla="*/ 4236440 w 8590326"/>
              <a:gd name="connsiteY3" fmla="*/ 478173 h 823528"/>
              <a:gd name="connsiteX4" fmla="*/ 4429387 w 8590326"/>
              <a:gd name="connsiteY4" fmla="*/ 822121 h 823528"/>
              <a:gd name="connsiteX5" fmla="*/ 4882392 w 8590326"/>
              <a:gd name="connsiteY5" fmla="*/ 587230 h 823528"/>
              <a:gd name="connsiteX6" fmla="*/ 5301842 w 8590326"/>
              <a:gd name="connsiteY6" fmla="*/ 276837 h 823528"/>
              <a:gd name="connsiteX7" fmla="*/ 5972961 w 8590326"/>
              <a:gd name="connsiteY7" fmla="*/ 58723 h 823528"/>
              <a:gd name="connsiteX8" fmla="*/ 8590326 w 8590326"/>
              <a:gd name="connsiteY8" fmla="*/ 0 h 823528"/>
              <a:gd name="connsiteX0" fmla="*/ 0 w 8590326"/>
              <a:gd name="connsiteY0" fmla="*/ 151002 h 798550"/>
              <a:gd name="connsiteX1" fmla="*/ 2743200 w 8590326"/>
              <a:gd name="connsiteY1" fmla="*/ 167780 h 798550"/>
              <a:gd name="connsiteX2" fmla="*/ 3884102 w 8590326"/>
              <a:gd name="connsiteY2" fmla="*/ 285226 h 798550"/>
              <a:gd name="connsiteX3" fmla="*/ 4236440 w 8590326"/>
              <a:gd name="connsiteY3" fmla="*/ 478173 h 798550"/>
              <a:gd name="connsiteX4" fmla="*/ 4110605 w 8590326"/>
              <a:gd name="connsiteY4" fmla="*/ 796954 h 798550"/>
              <a:gd name="connsiteX5" fmla="*/ 4882392 w 8590326"/>
              <a:gd name="connsiteY5" fmla="*/ 587230 h 798550"/>
              <a:gd name="connsiteX6" fmla="*/ 5301842 w 8590326"/>
              <a:gd name="connsiteY6" fmla="*/ 276837 h 798550"/>
              <a:gd name="connsiteX7" fmla="*/ 5972961 w 8590326"/>
              <a:gd name="connsiteY7" fmla="*/ 58723 h 798550"/>
              <a:gd name="connsiteX8" fmla="*/ 8590326 w 8590326"/>
              <a:gd name="connsiteY8" fmla="*/ 0 h 798550"/>
              <a:gd name="connsiteX0" fmla="*/ 0 w 8590326"/>
              <a:gd name="connsiteY0" fmla="*/ 151002 h 798550"/>
              <a:gd name="connsiteX1" fmla="*/ 2743200 w 8590326"/>
              <a:gd name="connsiteY1" fmla="*/ 167780 h 798550"/>
              <a:gd name="connsiteX2" fmla="*/ 3674378 w 8590326"/>
              <a:gd name="connsiteY2" fmla="*/ 226503 h 798550"/>
              <a:gd name="connsiteX3" fmla="*/ 4236440 w 8590326"/>
              <a:gd name="connsiteY3" fmla="*/ 478173 h 798550"/>
              <a:gd name="connsiteX4" fmla="*/ 4110605 w 8590326"/>
              <a:gd name="connsiteY4" fmla="*/ 796954 h 798550"/>
              <a:gd name="connsiteX5" fmla="*/ 4882392 w 8590326"/>
              <a:gd name="connsiteY5" fmla="*/ 587230 h 798550"/>
              <a:gd name="connsiteX6" fmla="*/ 5301842 w 8590326"/>
              <a:gd name="connsiteY6" fmla="*/ 276837 h 798550"/>
              <a:gd name="connsiteX7" fmla="*/ 5972961 w 8590326"/>
              <a:gd name="connsiteY7" fmla="*/ 58723 h 798550"/>
              <a:gd name="connsiteX8" fmla="*/ 8590326 w 8590326"/>
              <a:gd name="connsiteY8" fmla="*/ 0 h 798550"/>
              <a:gd name="connsiteX0" fmla="*/ 0 w 8590326"/>
              <a:gd name="connsiteY0" fmla="*/ 151002 h 801920"/>
              <a:gd name="connsiteX1" fmla="*/ 2743200 w 8590326"/>
              <a:gd name="connsiteY1" fmla="*/ 167780 h 801920"/>
              <a:gd name="connsiteX2" fmla="*/ 3674378 w 8590326"/>
              <a:gd name="connsiteY2" fmla="*/ 226503 h 801920"/>
              <a:gd name="connsiteX3" fmla="*/ 4018326 w 8590326"/>
              <a:gd name="connsiteY3" fmla="*/ 377505 h 801920"/>
              <a:gd name="connsiteX4" fmla="*/ 4110605 w 8590326"/>
              <a:gd name="connsiteY4" fmla="*/ 796954 h 801920"/>
              <a:gd name="connsiteX5" fmla="*/ 4882392 w 8590326"/>
              <a:gd name="connsiteY5" fmla="*/ 587230 h 801920"/>
              <a:gd name="connsiteX6" fmla="*/ 5301842 w 8590326"/>
              <a:gd name="connsiteY6" fmla="*/ 276837 h 801920"/>
              <a:gd name="connsiteX7" fmla="*/ 5972961 w 8590326"/>
              <a:gd name="connsiteY7" fmla="*/ 58723 h 801920"/>
              <a:gd name="connsiteX8" fmla="*/ 8590326 w 8590326"/>
              <a:gd name="connsiteY8" fmla="*/ 0 h 801920"/>
              <a:gd name="connsiteX0" fmla="*/ 0 w 8590326"/>
              <a:gd name="connsiteY0" fmla="*/ 151002 h 826585"/>
              <a:gd name="connsiteX1" fmla="*/ 2743200 w 8590326"/>
              <a:gd name="connsiteY1" fmla="*/ 167780 h 826585"/>
              <a:gd name="connsiteX2" fmla="*/ 3674378 w 8590326"/>
              <a:gd name="connsiteY2" fmla="*/ 226503 h 826585"/>
              <a:gd name="connsiteX3" fmla="*/ 4018326 w 8590326"/>
              <a:gd name="connsiteY3" fmla="*/ 377505 h 826585"/>
              <a:gd name="connsiteX4" fmla="*/ 4060271 w 8590326"/>
              <a:gd name="connsiteY4" fmla="*/ 822121 h 826585"/>
              <a:gd name="connsiteX5" fmla="*/ 4882392 w 8590326"/>
              <a:gd name="connsiteY5" fmla="*/ 587230 h 826585"/>
              <a:gd name="connsiteX6" fmla="*/ 5301842 w 8590326"/>
              <a:gd name="connsiteY6" fmla="*/ 276837 h 826585"/>
              <a:gd name="connsiteX7" fmla="*/ 5972961 w 8590326"/>
              <a:gd name="connsiteY7" fmla="*/ 58723 h 826585"/>
              <a:gd name="connsiteX8" fmla="*/ 8590326 w 8590326"/>
              <a:gd name="connsiteY8" fmla="*/ 0 h 826585"/>
              <a:gd name="connsiteX0" fmla="*/ 0 w 8590326"/>
              <a:gd name="connsiteY0" fmla="*/ 151002 h 901775"/>
              <a:gd name="connsiteX1" fmla="*/ 2743200 w 8590326"/>
              <a:gd name="connsiteY1" fmla="*/ 167780 h 901775"/>
              <a:gd name="connsiteX2" fmla="*/ 3674378 w 8590326"/>
              <a:gd name="connsiteY2" fmla="*/ 226503 h 901775"/>
              <a:gd name="connsiteX3" fmla="*/ 4018326 w 8590326"/>
              <a:gd name="connsiteY3" fmla="*/ 377505 h 901775"/>
              <a:gd name="connsiteX4" fmla="*/ 4060271 w 8590326"/>
              <a:gd name="connsiteY4" fmla="*/ 822121 h 901775"/>
              <a:gd name="connsiteX5" fmla="*/ 4882392 w 8590326"/>
              <a:gd name="connsiteY5" fmla="*/ 587230 h 901775"/>
              <a:gd name="connsiteX6" fmla="*/ 5301842 w 8590326"/>
              <a:gd name="connsiteY6" fmla="*/ 276837 h 901775"/>
              <a:gd name="connsiteX7" fmla="*/ 5972961 w 8590326"/>
              <a:gd name="connsiteY7" fmla="*/ 58723 h 901775"/>
              <a:gd name="connsiteX8" fmla="*/ 8590326 w 8590326"/>
              <a:gd name="connsiteY8" fmla="*/ 0 h 901775"/>
              <a:gd name="connsiteX0" fmla="*/ 0 w 8590326"/>
              <a:gd name="connsiteY0" fmla="*/ 151002 h 835492"/>
              <a:gd name="connsiteX1" fmla="*/ 2743200 w 8590326"/>
              <a:gd name="connsiteY1" fmla="*/ 167780 h 835492"/>
              <a:gd name="connsiteX2" fmla="*/ 3674378 w 8590326"/>
              <a:gd name="connsiteY2" fmla="*/ 226503 h 835492"/>
              <a:gd name="connsiteX3" fmla="*/ 4018326 w 8590326"/>
              <a:gd name="connsiteY3" fmla="*/ 377505 h 835492"/>
              <a:gd name="connsiteX4" fmla="*/ 4060271 w 8590326"/>
              <a:gd name="connsiteY4" fmla="*/ 822121 h 835492"/>
              <a:gd name="connsiteX5" fmla="*/ 4882392 w 8590326"/>
              <a:gd name="connsiteY5" fmla="*/ 587230 h 835492"/>
              <a:gd name="connsiteX6" fmla="*/ 5301842 w 8590326"/>
              <a:gd name="connsiteY6" fmla="*/ 276837 h 835492"/>
              <a:gd name="connsiteX7" fmla="*/ 5972961 w 8590326"/>
              <a:gd name="connsiteY7" fmla="*/ 58723 h 835492"/>
              <a:gd name="connsiteX8" fmla="*/ 8590326 w 8590326"/>
              <a:gd name="connsiteY8" fmla="*/ 0 h 835492"/>
              <a:gd name="connsiteX0" fmla="*/ 0 w 8590326"/>
              <a:gd name="connsiteY0" fmla="*/ 151002 h 901704"/>
              <a:gd name="connsiteX1" fmla="*/ 2743200 w 8590326"/>
              <a:gd name="connsiteY1" fmla="*/ 167780 h 901704"/>
              <a:gd name="connsiteX2" fmla="*/ 3674378 w 8590326"/>
              <a:gd name="connsiteY2" fmla="*/ 226503 h 901704"/>
              <a:gd name="connsiteX3" fmla="*/ 4018326 w 8590326"/>
              <a:gd name="connsiteY3" fmla="*/ 377505 h 901704"/>
              <a:gd name="connsiteX4" fmla="*/ 4060271 w 8590326"/>
              <a:gd name="connsiteY4" fmla="*/ 822121 h 901704"/>
              <a:gd name="connsiteX5" fmla="*/ 4303552 w 8590326"/>
              <a:gd name="connsiteY5" fmla="*/ 880842 h 901704"/>
              <a:gd name="connsiteX6" fmla="*/ 4882392 w 8590326"/>
              <a:gd name="connsiteY6" fmla="*/ 587230 h 901704"/>
              <a:gd name="connsiteX7" fmla="*/ 5301842 w 8590326"/>
              <a:gd name="connsiteY7" fmla="*/ 276837 h 901704"/>
              <a:gd name="connsiteX8" fmla="*/ 5972961 w 8590326"/>
              <a:gd name="connsiteY8" fmla="*/ 58723 h 901704"/>
              <a:gd name="connsiteX9" fmla="*/ 8590326 w 8590326"/>
              <a:gd name="connsiteY9" fmla="*/ 0 h 901704"/>
              <a:gd name="connsiteX0" fmla="*/ 0 w 8590326"/>
              <a:gd name="connsiteY0" fmla="*/ 151002 h 887015"/>
              <a:gd name="connsiteX1" fmla="*/ 2743200 w 8590326"/>
              <a:gd name="connsiteY1" fmla="*/ 167780 h 887015"/>
              <a:gd name="connsiteX2" fmla="*/ 3674378 w 8590326"/>
              <a:gd name="connsiteY2" fmla="*/ 226503 h 887015"/>
              <a:gd name="connsiteX3" fmla="*/ 4018326 w 8590326"/>
              <a:gd name="connsiteY3" fmla="*/ 377505 h 887015"/>
              <a:gd name="connsiteX4" fmla="*/ 4102216 w 8590326"/>
              <a:gd name="connsiteY4" fmla="*/ 679508 h 887015"/>
              <a:gd name="connsiteX5" fmla="*/ 4303552 w 8590326"/>
              <a:gd name="connsiteY5" fmla="*/ 880842 h 887015"/>
              <a:gd name="connsiteX6" fmla="*/ 4882392 w 8590326"/>
              <a:gd name="connsiteY6" fmla="*/ 587230 h 887015"/>
              <a:gd name="connsiteX7" fmla="*/ 5301842 w 8590326"/>
              <a:gd name="connsiteY7" fmla="*/ 276837 h 887015"/>
              <a:gd name="connsiteX8" fmla="*/ 5972961 w 8590326"/>
              <a:gd name="connsiteY8" fmla="*/ 58723 h 887015"/>
              <a:gd name="connsiteX9" fmla="*/ 8590326 w 8590326"/>
              <a:gd name="connsiteY9" fmla="*/ 0 h 887015"/>
              <a:gd name="connsiteX0" fmla="*/ 0 w 8590326"/>
              <a:gd name="connsiteY0" fmla="*/ 151002 h 754226"/>
              <a:gd name="connsiteX1" fmla="*/ 2743200 w 8590326"/>
              <a:gd name="connsiteY1" fmla="*/ 167780 h 754226"/>
              <a:gd name="connsiteX2" fmla="*/ 3674378 w 8590326"/>
              <a:gd name="connsiteY2" fmla="*/ 226503 h 754226"/>
              <a:gd name="connsiteX3" fmla="*/ 4018326 w 8590326"/>
              <a:gd name="connsiteY3" fmla="*/ 377505 h 754226"/>
              <a:gd name="connsiteX4" fmla="*/ 4102216 w 8590326"/>
              <a:gd name="connsiteY4" fmla="*/ 679508 h 754226"/>
              <a:gd name="connsiteX5" fmla="*/ 4404220 w 8590326"/>
              <a:gd name="connsiteY5" fmla="*/ 738229 h 754226"/>
              <a:gd name="connsiteX6" fmla="*/ 4882392 w 8590326"/>
              <a:gd name="connsiteY6" fmla="*/ 587230 h 754226"/>
              <a:gd name="connsiteX7" fmla="*/ 5301842 w 8590326"/>
              <a:gd name="connsiteY7" fmla="*/ 276837 h 754226"/>
              <a:gd name="connsiteX8" fmla="*/ 5972961 w 8590326"/>
              <a:gd name="connsiteY8" fmla="*/ 58723 h 754226"/>
              <a:gd name="connsiteX9" fmla="*/ 8590326 w 8590326"/>
              <a:gd name="connsiteY9" fmla="*/ 0 h 754226"/>
              <a:gd name="connsiteX0" fmla="*/ 0 w 8590326"/>
              <a:gd name="connsiteY0" fmla="*/ 151002 h 813560"/>
              <a:gd name="connsiteX1" fmla="*/ 2743200 w 8590326"/>
              <a:gd name="connsiteY1" fmla="*/ 167780 h 813560"/>
              <a:gd name="connsiteX2" fmla="*/ 3674378 w 8590326"/>
              <a:gd name="connsiteY2" fmla="*/ 226503 h 813560"/>
              <a:gd name="connsiteX3" fmla="*/ 4018326 w 8590326"/>
              <a:gd name="connsiteY3" fmla="*/ 377505 h 813560"/>
              <a:gd name="connsiteX4" fmla="*/ 4102216 w 8590326"/>
              <a:gd name="connsiteY4" fmla="*/ 679508 h 813560"/>
              <a:gd name="connsiteX5" fmla="*/ 4404220 w 8590326"/>
              <a:gd name="connsiteY5" fmla="*/ 738229 h 813560"/>
              <a:gd name="connsiteX6" fmla="*/ 4882392 w 8590326"/>
              <a:gd name="connsiteY6" fmla="*/ 587230 h 813560"/>
              <a:gd name="connsiteX7" fmla="*/ 5301842 w 8590326"/>
              <a:gd name="connsiteY7" fmla="*/ 276837 h 813560"/>
              <a:gd name="connsiteX8" fmla="*/ 5972961 w 8590326"/>
              <a:gd name="connsiteY8" fmla="*/ 58723 h 813560"/>
              <a:gd name="connsiteX9" fmla="*/ 8590326 w 8590326"/>
              <a:gd name="connsiteY9" fmla="*/ 0 h 813560"/>
              <a:gd name="connsiteX0" fmla="*/ 0 w 8590326"/>
              <a:gd name="connsiteY0" fmla="*/ 151002 h 813560"/>
              <a:gd name="connsiteX1" fmla="*/ 2743200 w 8590326"/>
              <a:gd name="connsiteY1" fmla="*/ 167780 h 813560"/>
              <a:gd name="connsiteX2" fmla="*/ 3674378 w 8590326"/>
              <a:gd name="connsiteY2" fmla="*/ 226503 h 813560"/>
              <a:gd name="connsiteX3" fmla="*/ 4018326 w 8590326"/>
              <a:gd name="connsiteY3" fmla="*/ 377505 h 813560"/>
              <a:gd name="connsiteX4" fmla="*/ 4102216 w 8590326"/>
              <a:gd name="connsiteY4" fmla="*/ 679508 h 813560"/>
              <a:gd name="connsiteX5" fmla="*/ 4404220 w 8590326"/>
              <a:gd name="connsiteY5" fmla="*/ 738229 h 813560"/>
              <a:gd name="connsiteX6" fmla="*/ 4882392 w 8590326"/>
              <a:gd name="connsiteY6" fmla="*/ 587230 h 813560"/>
              <a:gd name="connsiteX7" fmla="*/ 5301842 w 8590326"/>
              <a:gd name="connsiteY7" fmla="*/ 276837 h 813560"/>
              <a:gd name="connsiteX8" fmla="*/ 5972961 w 8590326"/>
              <a:gd name="connsiteY8" fmla="*/ 58723 h 813560"/>
              <a:gd name="connsiteX9" fmla="*/ 8590326 w 8590326"/>
              <a:gd name="connsiteY9" fmla="*/ 0 h 813560"/>
              <a:gd name="connsiteX0" fmla="*/ 0 w 8590326"/>
              <a:gd name="connsiteY0" fmla="*/ 151002 h 840812"/>
              <a:gd name="connsiteX1" fmla="*/ 2743200 w 8590326"/>
              <a:gd name="connsiteY1" fmla="*/ 167780 h 840812"/>
              <a:gd name="connsiteX2" fmla="*/ 3674378 w 8590326"/>
              <a:gd name="connsiteY2" fmla="*/ 226503 h 840812"/>
              <a:gd name="connsiteX3" fmla="*/ 4018326 w 8590326"/>
              <a:gd name="connsiteY3" fmla="*/ 377505 h 840812"/>
              <a:gd name="connsiteX4" fmla="*/ 4102216 w 8590326"/>
              <a:gd name="connsiteY4" fmla="*/ 679508 h 840812"/>
              <a:gd name="connsiteX5" fmla="*/ 4412609 w 8590326"/>
              <a:gd name="connsiteY5" fmla="*/ 771785 h 840812"/>
              <a:gd name="connsiteX6" fmla="*/ 4882392 w 8590326"/>
              <a:gd name="connsiteY6" fmla="*/ 587230 h 840812"/>
              <a:gd name="connsiteX7" fmla="*/ 5301842 w 8590326"/>
              <a:gd name="connsiteY7" fmla="*/ 276837 h 840812"/>
              <a:gd name="connsiteX8" fmla="*/ 5972961 w 8590326"/>
              <a:gd name="connsiteY8" fmla="*/ 58723 h 840812"/>
              <a:gd name="connsiteX9" fmla="*/ 8590326 w 8590326"/>
              <a:gd name="connsiteY9" fmla="*/ 0 h 840812"/>
              <a:gd name="connsiteX0" fmla="*/ 0 w 8590326"/>
              <a:gd name="connsiteY0" fmla="*/ 151002 h 840812"/>
              <a:gd name="connsiteX1" fmla="*/ 2743200 w 8590326"/>
              <a:gd name="connsiteY1" fmla="*/ 167780 h 840812"/>
              <a:gd name="connsiteX2" fmla="*/ 3674378 w 8590326"/>
              <a:gd name="connsiteY2" fmla="*/ 226503 h 840812"/>
              <a:gd name="connsiteX3" fmla="*/ 4018326 w 8590326"/>
              <a:gd name="connsiteY3" fmla="*/ 377505 h 840812"/>
              <a:gd name="connsiteX4" fmla="*/ 4102216 w 8590326"/>
              <a:gd name="connsiteY4" fmla="*/ 679508 h 840812"/>
              <a:gd name="connsiteX5" fmla="*/ 4412609 w 8590326"/>
              <a:gd name="connsiteY5" fmla="*/ 771785 h 840812"/>
              <a:gd name="connsiteX6" fmla="*/ 4882392 w 8590326"/>
              <a:gd name="connsiteY6" fmla="*/ 587230 h 840812"/>
              <a:gd name="connsiteX7" fmla="*/ 5301842 w 8590326"/>
              <a:gd name="connsiteY7" fmla="*/ 276837 h 840812"/>
              <a:gd name="connsiteX8" fmla="*/ 5972961 w 8590326"/>
              <a:gd name="connsiteY8" fmla="*/ 58723 h 840812"/>
              <a:gd name="connsiteX9" fmla="*/ 8590326 w 8590326"/>
              <a:gd name="connsiteY9" fmla="*/ 0 h 840812"/>
              <a:gd name="connsiteX0" fmla="*/ 0 w 8590326"/>
              <a:gd name="connsiteY0" fmla="*/ 151002 h 867112"/>
              <a:gd name="connsiteX1" fmla="*/ 2743200 w 8590326"/>
              <a:gd name="connsiteY1" fmla="*/ 167780 h 867112"/>
              <a:gd name="connsiteX2" fmla="*/ 3674378 w 8590326"/>
              <a:gd name="connsiteY2" fmla="*/ 226503 h 867112"/>
              <a:gd name="connsiteX3" fmla="*/ 4018326 w 8590326"/>
              <a:gd name="connsiteY3" fmla="*/ 377505 h 867112"/>
              <a:gd name="connsiteX4" fmla="*/ 4102216 w 8590326"/>
              <a:gd name="connsiteY4" fmla="*/ 679508 h 867112"/>
              <a:gd name="connsiteX5" fmla="*/ 4412609 w 8590326"/>
              <a:gd name="connsiteY5" fmla="*/ 771785 h 867112"/>
              <a:gd name="connsiteX6" fmla="*/ 4882392 w 8590326"/>
              <a:gd name="connsiteY6" fmla="*/ 587230 h 867112"/>
              <a:gd name="connsiteX7" fmla="*/ 5301842 w 8590326"/>
              <a:gd name="connsiteY7" fmla="*/ 276837 h 867112"/>
              <a:gd name="connsiteX8" fmla="*/ 5972961 w 8590326"/>
              <a:gd name="connsiteY8" fmla="*/ 58723 h 867112"/>
              <a:gd name="connsiteX9" fmla="*/ 8590326 w 8590326"/>
              <a:gd name="connsiteY9" fmla="*/ 0 h 867112"/>
              <a:gd name="connsiteX0" fmla="*/ 0 w 8590326"/>
              <a:gd name="connsiteY0" fmla="*/ 151002 h 867112"/>
              <a:gd name="connsiteX1" fmla="*/ 2743200 w 8590326"/>
              <a:gd name="connsiteY1" fmla="*/ 167780 h 867112"/>
              <a:gd name="connsiteX2" fmla="*/ 3674378 w 8590326"/>
              <a:gd name="connsiteY2" fmla="*/ 226503 h 867112"/>
              <a:gd name="connsiteX3" fmla="*/ 4018326 w 8590326"/>
              <a:gd name="connsiteY3" fmla="*/ 377505 h 867112"/>
              <a:gd name="connsiteX4" fmla="*/ 4102216 w 8590326"/>
              <a:gd name="connsiteY4" fmla="*/ 679508 h 867112"/>
              <a:gd name="connsiteX5" fmla="*/ 4412609 w 8590326"/>
              <a:gd name="connsiteY5" fmla="*/ 771785 h 867112"/>
              <a:gd name="connsiteX6" fmla="*/ 4874003 w 8590326"/>
              <a:gd name="connsiteY6" fmla="*/ 536896 h 867112"/>
              <a:gd name="connsiteX7" fmla="*/ 5301842 w 8590326"/>
              <a:gd name="connsiteY7" fmla="*/ 276837 h 867112"/>
              <a:gd name="connsiteX8" fmla="*/ 5972961 w 8590326"/>
              <a:gd name="connsiteY8" fmla="*/ 58723 h 867112"/>
              <a:gd name="connsiteX9" fmla="*/ 8590326 w 8590326"/>
              <a:gd name="connsiteY9" fmla="*/ 0 h 867112"/>
              <a:gd name="connsiteX0" fmla="*/ 0 w 8573548"/>
              <a:gd name="connsiteY0" fmla="*/ 95797 h 811907"/>
              <a:gd name="connsiteX1" fmla="*/ 2743200 w 8573548"/>
              <a:gd name="connsiteY1" fmla="*/ 112575 h 811907"/>
              <a:gd name="connsiteX2" fmla="*/ 3674378 w 8573548"/>
              <a:gd name="connsiteY2" fmla="*/ 171298 h 811907"/>
              <a:gd name="connsiteX3" fmla="*/ 4018326 w 8573548"/>
              <a:gd name="connsiteY3" fmla="*/ 322300 h 811907"/>
              <a:gd name="connsiteX4" fmla="*/ 4102216 w 8573548"/>
              <a:gd name="connsiteY4" fmla="*/ 624303 h 811907"/>
              <a:gd name="connsiteX5" fmla="*/ 4412609 w 8573548"/>
              <a:gd name="connsiteY5" fmla="*/ 716580 h 811907"/>
              <a:gd name="connsiteX6" fmla="*/ 4874003 w 8573548"/>
              <a:gd name="connsiteY6" fmla="*/ 481691 h 811907"/>
              <a:gd name="connsiteX7" fmla="*/ 5301842 w 8573548"/>
              <a:gd name="connsiteY7" fmla="*/ 221632 h 811907"/>
              <a:gd name="connsiteX8" fmla="*/ 5972961 w 8573548"/>
              <a:gd name="connsiteY8" fmla="*/ 3518 h 811907"/>
              <a:gd name="connsiteX9" fmla="*/ 8573548 w 8573548"/>
              <a:gd name="connsiteY9" fmla="*/ 62241 h 811907"/>
              <a:gd name="connsiteX0" fmla="*/ 0 w 8573548"/>
              <a:gd name="connsiteY0" fmla="*/ 47277 h 763387"/>
              <a:gd name="connsiteX1" fmla="*/ 2743200 w 8573548"/>
              <a:gd name="connsiteY1" fmla="*/ 64055 h 763387"/>
              <a:gd name="connsiteX2" fmla="*/ 3674378 w 8573548"/>
              <a:gd name="connsiteY2" fmla="*/ 122778 h 763387"/>
              <a:gd name="connsiteX3" fmla="*/ 4018326 w 8573548"/>
              <a:gd name="connsiteY3" fmla="*/ 273780 h 763387"/>
              <a:gd name="connsiteX4" fmla="*/ 4102216 w 8573548"/>
              <a:gd name="connsiteY4" fmla="*/ 575783 h 763387"/>
              <a:gd name="connsiteX5" fmla="*/ 4412609 w 8573548"/>
              <a:gd name="connsiteY5" fmla="*/ 668060 h 763387"/>
              <a:gd name="connsiteX6" fmla="*/ 4874003 w 8573548"/>
              <a:gd name="connsiteY6" fmla="*/ 433171 h 763387"/>
              <a:gd name="connsiteX7" fmla="*/ 5301842 w 8573548"/>
              <a:gd name="connsiteY7" fmla="*/ 173112 h 763387"/>
              <a:gd name="connsiteX8" fmla="*/ 6216242 w 8573548"/>
              <a:gd name="connsiteY8" fmla="*/ 5332 h 763387"/>
              <a:gd name="connsiteX9" fmla="*/ 8573548 w 8573548"/>
              <a:gd name="connsiteY9" fmla="*/ 13721 h 763387"/>
              <a:gd name="connsiteX0" fmla="*/ 0 w 8573548"/>
              <a:gd name="connsiteY0" fmla="*/ 47277 h 736592"/>
              <a:gd name="connsiteX1" fmla="*/ 2743200 w 8573548"/>
              <a:gd name="connsiteY1" fmla="*/ 64055 h 736592"/>
              <a:gd name="connsiteX2" fmla="*/ 3674378 w 8573548"/>
              <a:gd name="connsiteY2" fmla="*/ 122778 h 736592"/>
              <a:gd name="connsiteX3" fmla="*/ 3900880 w 8573548"/>
              <a:gd name="connsiteY3" fmla="*/ 290558 h 736592"/>
              <a:gd name="connsiteX4" fmla="*/ 4102216 w 8573548"/>
              <a:gd name="connsiteY4" fmla="*/ 575783 h 736592"/>
              <a:gd name="connsiteX5" fmla="*/ 4412609 w 8573548"/>
              <a:gd name="connsiteY5" fmla="*/ 668060 h 736592"/>
              <a:gd name="connsiteX6" fmla="*/ 4874003 w 8573548"/>
              <a:gd name="connsiteY6" fmla="*/ 433171 h 736592"/>
              <a:gd name="connsiteX7" fmla="*/ 5301842 w 8573548"/>
              <a:gd name="connsiteY7" fmla="*/ 173112 h 736592"/>
              <a:gd name="connsiteX8" fmla="*/ 6216242 w 8573548"/>
              <a:gd name="connsiteY8" fmla="*/ 5332 h 736592"/>
              <a:gd name="connsiteX9" fmla="*/ 8573548 w 8573548"/>
              <a:gd name="connsiteY9" fmla="*/ 13721 h 736592"/>
              <a:gd name="connsiteX0" fmla="*/ 0 w 8573548"/>
              <a:gd name="connsiteY0" fmla="*/ 47277 h 736592"/>
              <a:gd name="connsiteX1" fmla="*/ 2743200 w 8573548"/>
              <a:gd name="connsiteY1" fmla="*/ 64055 h 736592"/>
              <a:gd name="connsiteX2" fmla="*/ 3590488 w 8573548"/>
              <a:gd name="connsiteY2" fmla="*/ 139556 h 736592"/>
              <a:gd name="connsiteX3" fmla="*/ 3900880 w 8573548"/>
              <a:gd name="connsiteY3" fmla="*/ 290558 h 736592"/>
              <a:gd name="connsiteX4" fmla="*/ 4102216 w 8573548"/>
              <a:gd name="connsiteY4" fmla="*/ 575783 h 736592"/>
              <a:gd name="connsiteX5" fmla="*/ 4412609 w 8573548"/>
              <a:gd name="connsiteY5" fmla="*/ 668060 h 736592"/>
              <a:gd name="connsiteX6" fmla="*/ 4874003 w 8573548"/>
              <a:gd name="connsiteY6" fmla="*/ 433171 h 736592"/>
              <a:gd name="connsiteX7" fmla="*/ 5301842 w 8573548"/>
              <a:gd name="connsiteY7" fmla="*/ 173112 h 736592"/>
              <a:gd name="connsiteX8" fmla="*/ 6216242 w 8573548"/>
              <a:gd name="connsiteY8" fmla="*/ 5332 h 736592"/>
              <a:gd name="connsiteX9" fmla="*/ 8573548 w 8573548"/>
              <a:gd name="connsiteY9" fmla="*/ 13721 h 736592"/>
              <a:gd name="connsiteX0" fmla="*/ 0 w 8573548"/>
              <a:gd name="connsiteY0" fmla="*/ 47277 h 736592"/>
              <a:gd name="connsiteX1" fmla="*/ 2743200 w 8573548"/>
              <a:gd name="connsiteY1" fmla="*/ 64055 h 736592"/>
              <a:gd name="connsiteX2" fmla="*/ 3590488 w 8573548"/>
              <a:gd name="connsiteY2" fmla="*/ 139556 h 736592"/>
              <a:gd name="connsiteX3" fmla="*/ 3900880 w 8573548"/>
              <a:gd name="connsiteY3" fmla="*/ 290558 h 736592"/>
              <a:gd name="connsiteX4" fmla="*/ 4102216 w 8573548"/>
              <a:gd name="connsiteY4" fmla="*/ 575783 h 736592"/>
              <a:gd name="connsiteX5" fmla="*/ 4412609 w 8573548"/>
              <a:gd name="connsiteY5" fmla="*/ 668060 h 736592"/>
              <a:gd name="connsiteX6" fmla="*/ 4874003 w 8573548"/>
              <a:gd name="connsiteY6" fmla="*/ 382837 h 736592"/>
              <a:gd name="connsiteX7" fmla="*/ 5301842 w 8573548"/>
              <a:gd name="connsiteY7" fmla="*/ 173112 h 736592"/>
              <a:gd name="connsiteX8" fmla="*/ 6216242 w 8573548"/>
              <a:gd name="connsiteY8" fmla="*/ 5332 h 736592"/>
              <a:gd name="connsiteX9" fmla="*/ 8573548 w 8573548"/>
              <a:gd name="connsiteY9" fmla="*/ 13721 h 73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73548" h="736592">
                <a:moveTo>
                  <a:pt x="0" y="47277"/>
                </a:moveTo>
                <a:lnTo>
                  <a:pt x="2743200" y="64055"/>
                </a:lnTo>
                <a:cubicBezTo>
                  <a:pt x="3341615" y="79435"/>
                  <a:pt x="3397541" y="101805"/>
                  <a:pt x="3590488" y="139556"/>
                </a:cubicBezTo>
                <a:cubicBezTo>
                  <a:pt x="3783435" y="177307"/>
                  <a:pt x="3815592" y="217854"/>
                  <a:pt x="3900880" y="290558"/>
                </a:cubicBezTo>
                <a:cubicBezTo>
                  <a:pt x="3986168" y="363263"/>
                  <a:pt x="4016928" y="512866"/>
                  <a:pt x="4102216" y="575783"/>
                </a:cubicBezTo>
                <a:cubicBezTo>
                  <a:pt x="4187504" y="638700"/>
                  <a:pt x="4183310" y="841433"/>
                  <a:pt x="4412609" y="668060"/>
                </a:cubicBezTo>
                <a:cubicBezTo>
                  <a:pt x="4574796" y="595355"/>
                  <a:pt x="4725798" y="465328"/>
                  <a:pt x="4874003" y="382837"/>
                </a:cubicBezTo>
                <a:cubicBezTo>
                  <a:pt x="5022208" y="300346"/>
                  <a:pt x="5078135" y="236030"/>
                  <a:pt x="5301842" y="173112"/>
                </a:cubicBezTo>
                <a:cubicBezTo>
                  <a:pt x="5525549" y="110194"/>
                  <a:pt x="5670958" y="31897"/>
                  <a:pt x="6216242" y="5332"/>
                </a:cubicBezTo>
                <a:cubicBezTo>
                  <a:pt x="6761526" y="-21233"/>
                  <a:pt x="8106561" y="62657"/>
                  <a:pt x="8573548" y="13721"/>
                </a:cubicBezTo>
              </a:path>
            </a:pathLst>
          </a:custGeom>
          <a:noFill/>
          <a:ln w="762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6315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028569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6275489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Wire kinking</a:t>
            </a:r>
            <a:b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ワイヤーキンク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125191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570940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78759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597730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125191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223164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0186" y="210413"/>
            <a:ext cx="8301672" cy="4944439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0 w 8582890"/>
              <a:gd name="connsiteY6" fmla="*/ 4744935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103907 w 8582890"/>
              <a:gd name="connsiteY6" fmla="*/ 5130676 h 5180873"/>
              <a:gd name="connsiteX7" fmla="*/ 0 w 8582890"/>
              <a:gd name="connsiteY7" fmla="*/ 4744935 h 5180873"/>
              <a:gd name="connsiteX0" fmla="*/ 8478983 w 8478983"/>
              <a:gd name="connsiteY0" fmla="*/ 0 h 5180873"/>
              <a:gd name="connsiteX1" fmla="*/ 7595755 w 8478983"/>
              <a:gd name="connsiteY1" fmla="*/ 778371 h 5180873"/>
              <a:gd name="connsiteX2" fmla="*/ 6743702 w 8478983"/>
              <a:gd name="connsiteY2" fmla="*/ 2192596 h 5180873"/>
              <a:gd name="connsiteX3" fmla="*/ 5257802 w 8478983"/>
              <a:gd name="connsiteY3" fmla="*/ 4417760 h 5180873"/>
              <a:gd name="connsiteX4" fmla="*/ 4291447 w 8478983"/>
              <a:gd name="connsiteY4" fmla="*/ 5163564 h 5180873"/>
              <a:gd name="connsiteX5" fmla="*/ 2878285 w 8478983"/>
              <a:gd name="connsiteY5" fmla="*/ 5163563 h 5180873"/>
              <a:gd name="connsiteX6" fmla="*/ 0 w 8478983"/>
              <a:gd name="connsiteY6" fmla="*/ 5130676 h 5180873"/>
              <a:gd name="connsiteX7" fmla="*/ 540329 w 8478983"/>
              <a:gd name="connsiteY7" fmla="*/ 4580490 h 5180873"/>
              <a:gd name="connsiteX0" fmla="*/ 8558899 w 8558899"/>
              <a:gd name="connsiteY0" fmla="*/ 0 h 5180873"/>
              <a:gd name="connsiteX1" fmla="*/ 7675671 w 8558899"/>
              <a:gd name="connsiteY1" fmla="*/ 778371 h 5180873"/>
              <a:gd name="connsiteX2" fmla="*/ 6823618 w 8558899"/>
              <a:gd name="connsiteY2" fmla="*/ 2192596 h 5180873"/>
              <a:gd name="connsiteX3" fmla="*/ 5337718 w 8558899"/>
              <a:gd name="connsiteY3" fmla="*/ 4417760 h 5180873"/>
              <a:gd name="connsiteX4" fmla="*/ 4371363 w 8558899"/>
              <a:gd name="connsiteY4" fmla="*/ 5163564 h 5180873"/>
              <a:gd name="connsiteX5" fmla="*/ 2958201 w 8558899"/>
              <a:gd name="connsiteY5" fmla="*/ 5163563 h 5180873"/>
              <a:gd name="connsiteX6" fmla="*/ 79916 w 8558899"/>
              <a:gd name="connsiteY6" fmla="*/ 5130676 h 5180873"/>
              <a:gd name="connsiteX7" fmla="*/ 17571 w 8558899"/>
              <a:gd name="connsiteY7" fmla="*/ 4736009 h 5180873"/>
              <a:gd name="connsiteX8" fmla="*/ 620245 w 8558899"/>
              <a:gd name="connsiteY8" fmla="*/ 4580490 h 5180873"/>
              <a:gd name="connsiteX0" fmla="*/ 8555142 w 8555142"/>
              <a:gd name="connsiteY0" fmla="*/ 0 h 5180873"/>
              <a:gd name="connsiteX1" fmla="*/ 7671914 w 8555142"/>
              <a:gd name="connsiteY1" fmla="*/ 778371 h 5180873"/>
              <a:gd name="connsiteX2" fmla="*/ 6819861 w 8555142"/>
              <a:gd name="connsiteY2" fmla="*/ 2192596 h 5180873"/>
              <a:gd name="connsiteX3" fmla="*/ 5333961 w 8555142"/>
              <a:gd name="connsiteY3" fmla="*/ 4417760 h 5180873"/>
              <a:gd name="connsiteX4" fmla="*/ 4367606 w 8555142"/>
              <a:gd name="connsiteY4" fmla="*/ 5163564 h 5180873"/>
              <a:gd name="connsiteX5" fmla="*/ 2954444 w 8555142"/>
              <a:gd name="connsiteY5" fmla="*/ 5163563 h 5180873"/>
              <a:gd name="connsiteX6" fmla="*/ 148895 w 8555142"/>
              <a:gd name="connsiteY6" fmla="*/ 5130677 h 5180873"/>
              <a:gd name="connsiteX7" fmla="*/ 13814 w 8555142"/>
              <a:gd name="connsiteY7" fmla="*/ 4736009 h 5180873"/>
              <a:gd name="connsiteX8" fmla="*/ 616488 w 8555142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42945 w 8642945"/>
              <a:gd name="connsiteY0" fmla="*/ 0 h 5180873"/>
              <a:gd name="connsiteX1" fmla="*/ 7759717 w 8642945"/>
              <a:gd name="connsiteY1" fmla="*/ 778371 h 5180873"/>
              <a:gd name="connsiteX2" fmla="*/ 6907664 w 8642945"/>
              <a:gd name="connsiteY2" fmla="*/ 2192596 h 5180873"/>
              <a:gd name="connsiteX3" fmla="*/ 5421764 w 8642945"/>
              <a:gd name="connsiteY3" fmla="*/ 4417760 h 5180873"/>
              <a:gd name="connsiteX4" fmla="*/ 4455409 w 8642945"/>
              <a:gd name="connsiteY4" fmla="*/ 5163564 h 5180873"/>
              <a:gd name="connsiteX5" fmla="*/ 3042247 w 8642945"/>
              <a:gd name="connsiteY5" fmla="*/ 5163563 h 5180873"/>
              <a:gd name="connsiteX6" fmla="*/ 236698 w 8642945"/>
              <a:gd name="connsiteY6" fmla="*/ 5130677 h 5180873"/>
              <a:gd name="connsiteX7" fmla="*/ 101617 w 8642945"/>
              <a:gd name="connsiteY7" fmla="*/ 4736009 h 5180873"/>
              <a:gd name="connsiteX8" fmla="*/ 475691 w 8642945"/>
              <a:gd name="connsiteY8" fmla="*/ 4602416 h 5180873"/>
              <a:gd name="connsiteX0" fmla="*/ 8629635 w 8629635"/>
              <a:gd name="connsiteY0" fmla="*/ 0 h 5180873"/>
              <a:gd name="connsiteX1" fmla="*/ 7746407 w 8629635"/>
              <a:gd name="connsiteY1" fmla="*/ 778371 h 5180873"/>
              <a:gd name="connsiteX2" fmla="*/ 6894354 w 8629635"/>
              <a:gd name="connsiteY2" fmla="*/ 2192596 h 5180873"/>
              <a:gd name="connsiteX3" fmla="*/ 5408454 w 8629635"/>
              <a:gd name="connsiteY3" fmla="*/ 4417760 h 5180873"/>
              <a:gd name="connsiteX4" fmla="*/ 4442099 w 8629635"/>
              <a:gd name="connsiteY4" fmla="*/ 5163564 h 5180873"/>
              <a:gd name="connsiteX5" fmla="*/ 3028937 w 8629635"/>
              <a:gd name="connsiteY5" fmla="*/ 5163563 h 5180873"/>
              <a:gd name="connsiteX6" fmla="*/ 223388 w 8629635"/>
              <a:gd name="connsiteY6" fmla="*/ 5130677 h 5180873"/>
              <a:gd name="connsiteX7" fmla="*/ 88307 w 8629635"/>
              <a:gd name="connsiteY7" fmla="*/ 4736009 h 5180873"/>
              <a:gd name="connsiteX8" fmla="*/ 462381 w 8629635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32120 w 8599374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73684 w 8599374"/>
              <a:gd name="connsiteY8" fmla="*/ 4547601 h 5180873"/>
              <a:gd name="connsiteX0" fmla="*/ 8625056 w 8625056"/>
              <a:gd name="connsiteY0" fmla="*/ 0 h 5180873"/>
              <a:gd name="connsiteX1" fmla="*/ 7741828 w 8625056"/>
              <a:gd name="connsiteY1" fmla="*/ 778371 h 5180873"/>
              <a:gd name="connsiteX2" fmla="*/ 6889775 w 8625056"/>
              <a:gd name="connsiteY2" fmla="*/ 2192596 h 5180873"/>
              <a:gd name="connsiteX3" fmla="*/ 5403875 w 8625056"/>
              <a:gd name="connsiteY3" fmla="*/ 4417760 h 5180873"/>
              <a:gd name="connsiteX4" fmla="*/ 4437520 w 8625056"/>
              <a:gd name="connsiteY4" fmla="*/ 5163564 h 5180873"/>
              <a:gd name="connsiteX5" fmla="*/ 3024358 w 8625056"/>
              <a:gd name="connsiteY5" fmla="*/ 5163563 h 5180873"/>
              <a:gd name="connsiteX6" fmla="*/ 218809 w 8625056"/>
              <a:gd name="connsiteY6" fmla="*/ 5130677 h 5180873"/>
              <a:gd name="connsiteX7" fmla="*/ 42164 w 8625056"/>
              <a:gd name="connsiteY7" fmla="*/ 4736009 h 5180873"/>
              <a:gd name="connsiteX8" fmla="*/ 499366 w 8625056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85800 w 8611490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407180 w 8615997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211083"/>
              <a:gd name="connsiteX1" fmla="*/ 7732769 w 8615997"/>
              <a:gd name="connsiteY1" fmla="*/ 778371 h 5211083"/>
              <a:gd name="connsiteX2" fmla="*/ 6880716 w 8615997"/>
              <a:gd name="connsiteY2" fmla="*/ 2192596 h 5211083"/>
              <a:gd name="connsiteX3" fmla="*/ 5394816 w 8615997"/>
              <a:gd name="connsiteY3" fmla="*/ 4417760 h 5211083"/>
              <a:gd name="connsiteX4" fmla="*/ 4966189 w 8615997"/>
              <a:gd name="connsiteY4" fmla="*/ 5164479 h 5211083"/>
              <a:gd name="connsiteX5" fmla="*/ 4428461 w 8615997"/>
              <a:gd name="connsiteY5" fmla="*/ 5163564 h 5211083"/>
              <a:gd name="connsiteX6" fmla="*/ 3015299 w 8615997"/>
              <a:gd name="connsiteY6" fmla="*/ 5163563 h 5211083"/>
              <a:gd name="connsiteX7" fmla="*/ 209750 w 8615997"/>
              <a:gd name="connsiteY7" fmla="*/ 5130677 h 5211083"/>
              <a:gd name="connsiteX8" fmla="*/ 33105 w 8615997"/>
              <a:gd name="connsiteY8" fmla="*/ 4736009 h 5211083"/>
              <a:gd name="connsiteX9" fmla="*/ 324053 w 8615997"/>
              <a:gd name="connsiteY9" fmla="*/ 4580492 h 5211083"/>
              <a:gd name="connsiteX0" fmla="*/ 8615997 w 8615997"/>
              <a:gd name="connsiteY0" fmla="*/ 0 h 5211083"/>
              <a:gd name="connsiteX1" fmla="*/ 7732769 w 8615997"/>
              <a:gd name="connsiteY1" fmla="*/ 778371 h 5211083"/>
              <a:gd name="connsiteX2" fmla="*/ 6880716 w 8615997"/>
              <a:gd name="connsiteY2" fmla="*/ 2192596 h 5211083"/>
              <a:gd name="connsiteX3" fmla="*/ 5394816 w 8615997"/>
              <a:gd name="connsiteY3" fmla="*/ 4417760 h 5211083"/>
              <a:gd name="connsiteX4" fmla="*/ 4966189 w 8615997"/>
              <a:gd name="connsiteY4" fmla="*/ 5164479 h 5211083"/>
              <a:gd name="connsiteX5" fmla="*/ 4428461 w 8615997"/>
              <a:gd name="connsiteY5" fmla="*/ 5163564 h 5211083"/>
              <a:gd name="connsiteX6" fmla="*/ 3015299 w 8615997"/>
              <a:gd name="connsiteY6" fmla="*/ 5163563 h 5211083"/>
              <a:gd name="connsiteX7" fmla="*/ 209750 w 8615997"/>
              <a:gd name="connsiteY7" fmla="*/ 5130677 h 5211083"/>
              <a:gd name="connsiteX8" fmla="*/ 33105 w 8615997"/>
              <a:gd name="connsiteY8" fmla="*/ 4736009 h 5211083"/>
              <a:gd name="connsiteX9" fmla="*/ 324053 w 8615997"/>
              <a:gd name="connsiteY9" fmla="*/ 4580492 h 5211083"/>
              <a:gd name="connsiteX0" fmla="*/ 8615997 w 8615997"/>
              <a:gd name="connsiteY0" fmla="*/ 0 h 5268536"/>
              <a:gd name="connsiteX1" fmla="*/ 7732769 w 8615997"/>
              <a:gd name="connsiteY1" fmla="*/ 778371 h 5268536"/>
              <a:gd name="connsiteX2" fmla="*/ 6880716 w 8615997"/>
              <a:gd name="connsiteY2" fmla="*/ 2192596 h 5268536"/>
              <a:gd name="connsiteX3" fmla="*/ 5394816 w 8615997"/>
              <a:gd name="connsiteY3" fmla="*/ 4417760 h 5268536"/>
              <a:gd name="connsiteX4" fmla="*/ 4966189 w 8615997"/>
              <a:gd name="connsiteY4" fmla="*/ 5164479 h 5268536"/>
              <a:gd name="connsiteX5" fmla="*/ 4428461 w 8615997"/>
              <a:gd name="connsiteY5" fmla="*/ 5163564 h 5268536"/>
              <a:gd name="connsiteX6" fmla="*/ 3015299 w 8615997"/>
              <a:gd name="connsiteY6" fmla="*/ 5163563 h 5268536"/>
              <a:gd name="connsiteX7" fmla="*/ 209750 w 8615997"/>
              <a:gd name="connsiteY7" fmla="*/ 5130677 h 5268536"/>
              <a:gd name="connsiteX8" fmla="*/ 33105 w 8615997"/>
              <a:gd name="connsiteY8" fmla="*/ 4736009 h 5268536"/>
              <a:gd name="connsiteX9" fmla="*/ 324053 w 8615997"/>
              <a:gd name="connsiteY9" fmla="*/ 4580492 h 526853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3015299 w 8615997"/>
              <a:gd name="connsiteY6" fmla="*/ 5163563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2558099 w 8615997"/>
              <a:gd name="connsiteY6" fmla="*/ 5113316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44456"/>
              <a:gd name="connsiteX1" fmla="*/ 7732769 w 8615997"/>
              <a:gd name="connsiteY1" fmla="*/ 778371 h 5244456"/>
              <a:gd name="connsiteX2" fmla="*/ 6880716 w 8615997"/>
              <a:gd name="connsiteY2" fmla="*/ 2192596 h 5244456"/>
              <a:gd name="connsiteX3" fmla="*/ 5394816 w 8615997"/>
              <a:gd name="connsiteY3" fmla="*/ 4417760 h 5244456"/>
              <a:gd name="connsiteX4" fmla="*/ 4966189 w 8615997"/>
              <a:gd name="connsiteY4" fmla="*/ 5164479 h 5244456"/>
              <a:gd name="connsiteX5" fmla="*/ 4056986 w 8615997"/>
              <a:gd name="connsiteY5" fmla="*/ 5022873 h 5244456"/>
              <a:gd name="connsiteX6" fmla="*/ 2558099 w 8615997"/>
              <a:gd name="connsiteY6" fmla="*/ 5113316 h 5244456"/>
              <a:gd name="connsiteX7" fmla="*/ 209750 w 8615997"/>
              <a:gd name="connsiteY7" fmla="*/ 5130677 h 5244456"/>
              <a:gd name="connsiteX8" fmla="*/ 33105 w 8615997"/>
              <a:gd name="connsiteY8" fmla="*/ 4736009 h 5244456"/>
              <a:gd name="connsiteX9" fmla="*/ 324053 w 8615997"/>
              <a:gd name="connsiteY9" fmla="*/ 4580492 h 5244456"/>
              <a:gd name="connsiteX0" fmla="*/ 8615997 w 8615997"/>
              <a:gd name="connsiteY0" fmla="*/ 0 h 5221768"/>
              <a:gd name="connsiteX1" fmla="*/ 7732769 w 8615997"/>
              <a:gd name="connsiteY1" fmla="*/ 778371 h 5221768"/>
              <a:gd name="connsiteX2" fmla="*/ 6880716 w 8615997"/>
              <a:gd name="connsiteY2" fmla="*/ 2192596 h 5221768"/>
              <a:gd name="connsiteX3" fmla="*/ 5394816 w 8615997"/>
              <a:gd name="connsiteY3" fmla="*/ 4417760 h 5221768"/>
              <a:gd name="connsiteX4" fmla="*/ 4966189 w 8615997"/>
              <a:gd name="connsiteY4" fmla="*/ 5164479 h 5221768"/>
              <a:gd name="connsiteX5" fmla="*/ 4342736 w 8615997"/>
              <a:gd name="connsiteY5" fmla="*/ 4781688 h 5221768"/>
              <a:gd name="connsiteX6" fmla="*/ 2558099 w 8615997"/>
              <a:gd name="connsiteY6" fmla="*/ 5113316 h 5221768"/>
              <a:gd name="connsiteX7" fmla="*/ 209750 w 8615997"/>
              <a:gd name="connsiteY7" fmla="*/ 5130677 h 5221768"/>
              <a:gd name="connsiteX8" fmla="*/ 33105 w 8615997"/>
              <a:gd name="connsiteY8" fmla="*/ 4736009 h 5221768"/>
              <a:gd name="connsiteX9" fmla="*/ 324053 w 8615997"/>
              <a:gd name="connsiteY9" fmla="*/ 4580492 h 5221768"/>
              <a:gd name="connsiteX0" fmla="*/ 8615997 w 8615997"/>
              <a:gd name="connsiteY0" fmla="*/ 0 h 5221768"/>
              <a:gd name="connsiteX1" fmla="*/ 7732769 w 8615997"/>
              <a:gd name="connsiteY1" fmla="*/ 778371 h 5221768"/>
              <a:gd name="connsiteX2" fmla="*/ 6880716 w 8615997"/>
              <a:gd name="connsiteY2" fmla="*/ 2192596 h 5221768"/>
              <a:gd name="connsiteX3" fmla="*/ 5394816 w 8615997"/>
              <a:gd name="connsiteY3" fmla="*/ 4417760 h 5221768"/>
              <a:gd name="connsiteX4" fmla="*/ 4966189 w 8615997"/>
              <a:gd name="connsiteY4" fmla="*/ 5164479 h 5221768"/>
              <a:gd name="connsiteX5" fmla="*/ 4342736 w 8615997"/>
              <a:gd name="connsiteY5" fmla="*/ 4781688 h 5221768"/>
              <a:gd name="connsiteX6" fmla="*/ 2558099 w 8615997"/>
              <a:gd name="connsiteY6" fmla="*/ 5113316 h 5221768"/>
              <a:gd name="connsiteX7" fmla="*/ 209750 w 8615997"/>
              <a:gd name="connsiteY7" fmla="*/ 5130677 h 5221768"/>
              <a:gd name="connsiteX8" fmla="*/ 33105 w 8615997"/>
              <a:gd name="connsiteY8" fmla="*/ 4736009 h 5221768"/>
              <a:gd name="connsiteX9" fmla="*/ 324053 w 8615997"/>
              <a:gd name="connsiteY9" fmla="*/ 4580492 h 5221768"/>
              <a:gd name="connsiteX0" fmla="*/ 8615997 w 8615997"/>
              <a:gd name="connsiteY0" fmla="*/ 0 h 5228860"/>
              <a:gd name="connsiteX1" fmla="*/ 7732769 w 8615997"/>
              <a:gd name="connsiteY1" fmla="*/ 778371 h 5228860"/>
              <a:gd name="connsiteX2" fmla="*/ 6880716 w 8615997"/>
              <a:gd name="connsiteY2" fmla="*/ 2192596 h 5228860"/>
              <a:gd name="connsiteX3" fmla="*/ 5394816 w 8615997"/>
              <a:gd name="connsiteY3" fmla="*/ 4417760 h 5228860"/>
              <a:gd name="connsiteX4" fmla="*/ 4966189 w 8615997"/>
              <a:gd name="connsiteY4" fmla="*/ 5164479 h 5228860"/>
              <a:gd name="connsiteX5" fmla="*/ 4342736 w 8615997"/>
              <a:gd name="connsiteY5" fmla="*/ 4781688 h 5228860"/>
              <a:gd name="connsiteX6" fmla="*/ 2558099 w 8615997"/>
              <a:gd name="connsiteY6" fmla="*/ 5113316 h 5228860"/>
              <a:gd name="connsiteX7" fmla="*/ 209750 w 8615997"/>
              <a:gd name="connsiteY7" fmla="*/ 5130677 h 5228860"/>
              <a:gd name="connsiteX8" fmla="*/ 33105 w 8615997"/>
              <a:gd name="connsiteY8" fmla="*/ 4736009 h 5228860"/>
              <a:gd name="connsiteX9" fmla="*/ 324053 w 8615997"/>
              <a:gd name="connsiteY9" fmla="*/ 4580492 h 5228860"/>
              <a:gd name="connsiteX0" fmla="*/ 8615997 w 8615997"/>
              <a:gd name="connsiteY0" fmla="*/ 0 h 5237478"/>
              <a:gd name="connsiteX1" fmla="*/ 7732769 w 8615997"/>
              <a:gd name="connsiteY1" fmla="*/ 778371 h 5237478"/>
              <a:gd name="connsiteX2" fmla="*/ 6880716 w 8615997"/>
              <a:gd name="connsiteY2" fmla="*/ 2192596 h 5237478"/>
              <a:gd name="connsiteX3" fmla="*/ 5394816 w 8615997"/>
              <a:gd name="connsiteY3" fmla="*/ 4417760 h 5237478"/>
              <a:gd name="connsiteX4" fmla="*/ 4966189 w 8615997"/>
              <a:gd name="connsiteY4" fmla="*/ 5164479 h 5237478"/>
              <a:gd name="connsiteX5" fmla="*/ 3971261 w 8615997"/>
              <a:gd name="connsiteY5" fmla="*/ 4872132 h 5237478"/>
              <a:gd name="connsiteX6" fmla="*/ 2558099 w 8615997"/>
              <a:gd name="connsiteY6" fmla="*/ 5113316 h 5237478"/>
              <a:gd name="connsiteX7" fmla="*/ 209750 w 8615997"/>
              <a:gd name="connsiteY7" fmla="*/ 5130677 h 5237478"/>
              <a:gd name="connsiteX8" fmla="*/ 33105 w 8615997"/>
              <a:gd name="connsiteY8" fmla="*/ 4736009 h 5237478"/>
              <a:gd name="connsiteX9" fmla="*/ 324053 w 8615997"/>
              <a:gd name="connsiteY9" fmla="*/ 4580492 h 5237478"/>
              <a:gd name="connsiteX0" fmla="*/ 8615997 w 8615997"/>
              <a:gd name="connsiteY0" fmla="*/ 0 h 5234588"/>
              <a:gd name="connsiteX1" fmla="*/ 7732769 w 8615997"/>
              <a:gd name="connsiteY1" fmla="*/ 778371 h 5234588"/>
              <a:gd name="connsiteX2" fmla="*/ 6880716 w 8615997"/>
              <a:gd name="connsiteY2" fmla="*/ 2192596 h 5234588"/>
              <a:gd name="connsiteX3" fmla="*/ 5394816 w 8615997"/>
              <a:gd name="connsiteY3" fmla="*/ 4417760 h 5234588"/>
              <a:gd name="connsiteX4" fmla="*/ 4966189 w 8615997"/>
              <a:gd name="connsiteY4" fmla="*/ 5164479 h 5234588"/>
              <a:gd name="connsiteX5" fmla="*/ 3971261 w 8615997"/>
              <a:gd name="connsiteY5" fmla="*/ 4872132 h 5234588"/>
              <a:gd name="connsiteX6" fmla="*/ 2558099 w 8615997"/>
              <a:gd name="connsiteY6" fmla="*/ 5113316 h 5234588"/>
              <a:gd name="connsiteX7" fmla="*/ 209750 w 8615997"/>
              <a:gd name="connsiteY7" fmla="*/ 5130677 h 5234588"/>
              <a:gd name="connsiteX8" fmla="*/ 33105 w 8615997"/>
              <a:gd name="connsiteY8" fmla="*/ 4736009 h 5234588"/>
              <a:gd name="connsiteX9" fmla="*/ 324053 w 8615997"/>
              <a:gd name="connsiteY9" fmla="*/ 4580492 h 5234588"/>
              <a:gd name="connsiteX0" fmla="*/ 8615997 w 8615997"/>
              <a:gd name="connsiteY0" fmla="*/ 0 h 5234588"/>
              <a:gd name="connsiteX1" fmla="*/ 7732769 w 8615997"/>
              <a:gd name="connsiteY1" fmla="*/ 778371 h 5234588"/>
              <a:gd name="connsiteX2" fmla="*/ 6880716 w 8615997"/>
              <a:gd name="connsiteY2" fmla="*/ 2192596 h 5234588"/>
              <a:gd name="connsiteX3" fmla="*/ 5394816 w 8615997"/>
              <a:gd name="connsiteY3" fmla="*/ 4417760 h 5234588"/>
              <a:gd name="connsiteX4" fmla="*/ 4966189 w 8615997"/>
              <a:gd name="connsiteY4" fmla="*/ 5164479 h 5234588"/>
              <a:gd name="connsiteX5" fmla="*/ 3971261 w 8615997"/>
              <a:gd name="connsiteY5" fmla="*/ 4872132 h 5234588"/>
              <a:gd name="connsiteX6" fmla="*/ 2558099 w 8615997"/>
              <a:gd name="connsiteY6" fmla="*/ 5113316 h 5234588"/>
              <a:gd name="connsiteX7" fmla="*/ 209750 w 8615997"/>
              <a:gd name="connsiteY7" fmla="*/ 5130677 h 5234588"/>
              <a:gd name="connsiteX8" fmla="*/ 33105 w 8615997"/>
              <a:gd name="connsiteY8" fmla="*/ 4736009 h 5234588"/>
              <a:gd name="connsiteX9" fmla="*/ 324053 w 8615997"/>
              <a:gd name="connsiteY9" fmla="*/ 4580492 h 5234588"/>
              <a:gd name="connsiteX0" fmla="*/ 8615997 w 8615997"/>
              <a:gd name="connsiteY0" fmla="*/ 0 h 5242396"/>
              <a:gd name="connsiteX1" fmla="*/ 7732769 w 8615997"/>
              <a:gd name="connsiteY1" fmla="*/ 778371 h 5242396"/>
              <a:gd name="connsiteX2" fmla="*/ 6880716 w 8615997"/>
              <a:gd name="connsiteY2" fmla="*/ 2192596 h 5242396"/>
              <a:gd name="connsiteX3" fmla="*/ 5394816 w 8615997"/>
              <a:gd name="connsiteY3" fmla="*/ 4417760 h 5242396"/>
              <a:gd name="connsiteX4" fmla="*/ 4966189 w 8615997"/>
              <a:gd name="connsiteY4" fmla="*/ 5164479 h 5242396"/>
              <a:gd name="connsiteX5" fmla="*/ 3856961 w 8615997"/>
              <a:gd name="connsiteY5" fmla="*/ 4942478 h 5242396"/>
              <a:gd name="connsiteX6" fmla="*/ 2558099 w 8615997"/>
              <a:gd name="connsiteY6" fmla="*/ 5113316 h 5242396"/>
              <a:gd name="connsiteX7" fmla="*/ 209750 w 8615997"/>
              <a:gd name="connsiteY7" fmla="*/ 5130677 h 5242396"/>
              <a:gd name="connsiteX8" fmla="*/ 33105 w 8615997"/>
              <a:gd name="connsiteY8" fmla="*/ 4736009 h 5242396"/>
              <a:gd name="connsiteX9" fmla="*/ 324053 w 8615997"/>
              <a:gd name="connsiteY9" fmla="*/ 4580492 h 5242396"/>
              <a:gd name="connsiteX0" fmla="*/ 8615997 w 8615997"/>
              <a:gd name="connsiteY0" fmla="*/ 0 h 5242396"/>
              <a:gd name="connsiteX1" fmla="*/ 7732769 w 8615997"/>
              <a:gd name="connsiteY1" fmla="*/ 778371 h 5242396"/>
              <a:gd name="connsiteX2" fmla="*/ 6880716 w 8615997"/>
              <a:gd name="connsiteY2" fmla="*/ 2192596 h 5242396"/>
              <a:gd name="connsiteX3" fmla="*/ 5394816 w 8615997"/>
              <a:gd name="connsiteY3" fmla="*/ 4417760 h 5242396"/>
              <a:gd name="connsiteX4" fmla="*/ 4966189 w 8615997"/>
              <a:gd name="connsiteY4" fmla="*/ 5164479 h 5242396"/>
              <a:gd name="connsiteX5" fmla="*/ 3856961 w 8615997"/>
              <a:gd name="connsiteY5" fmla="*/ 4942478 h 5242396"/>
              <a:gd name="connsiteX6" fmla="*/ 2558099 w 8615997"/>
              <a:gd name="connsiteY6" fmla="*/ 5113316 h 5242396"/>
              <a:gd name="connsiteX7" fmla="*/ 209750 w 8615997"/>
              <a:gd name="connsiteY7" fmla="*/ 5130677 h 5242396"/>
              <a:gd name="connsiteX8" fmla="*/ 33105 w 8615997"/>
              <a:gd name="connsiteY8" fmla="*/ 4736009 h 5242396"/>
              <a:gd name="connsiteX9" fmla="*/ 324053 w 8615997"/>
              <a:gd name="connsiteY9" fmla="*/ 4580492 h 5242396"/>
              <a:gd name="connsiteX0" fmla="*/ 8615997 w 8615997"/>
              <a:gd name="connsiteY0" fmla="*/ 0 h 5249112"/>
              <a:gd name="connsiteX1" fmla="*/ 7732769 w 8615997"/>
              <a:gd name="connsiteY1" fmla="*/ 778371 h 5249112"/>
              <a:gd name="connsiteX2" fmla="*/ 6880716 w 8615997"/>
              <a:gd name="connsiteY2" fmla="*/ 2192596 h 5249112"/>
              <a:gd name="connsiteX3" fmla="*/ 5394816 w 8615997"/>
              <a:gd name="connsiteY3" fmla="*/ 4417760 h 5249112"/>
              <a:gd name="connsiteX4" fmla="*/ 4966189 w 8615997"/>
              <a:gd name="connsiteY4" fmla="*/ 5164479 h 5249112"/>
              <a:gd name="connsiteX5" fmla="*/ 3856961 w 8615997"/>
              <a:gd name="connsiteY5" fmla="*/ 4992725 h 5249112"/>
              <a:gd name="connsiteX6" fmla="*/ 2558099 w 8615997"/>
              <a:gd name="connsiteY6" fmla="*/ 5113316 h 5249112"/>
              <a:gd name="connsiteX7" fmla="*/ 209750 w 8615997"/>
              <a:gd name="connsiteY7" fmla="*/ 5130677 h 5249112"/>
              <a:gd name="connsiteX8" fmla="*/ 33105 w 8615997"/>
              <a:gd name="connsiteY8" fmla="*/ 4736009 h 5249112"/>
              <a:gd name="connsiteX9" fmla="*/ 324053 w 8615997"/>
              <a:gd name="connsiteY9" fmla="*/ 4580492 h 5249112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856961 w 8615997"/>
              <a:gd name="connsiteY5" fmla="*/ 4992725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856961 w 8615997"/>
              <a:gd name="connsiteY5" fmla="*/ 4992725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914111 w 8615997"/>
              <a:gd name="connsiteY5" fmla="*/ 4962577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615997 w 8615997"/>
              <a:gd name="connsiteY0" fmla="*/ 0 h 5186504"/>
              <a:gd name="connsiteX1" fmla="*/ 7732769 w 8615997"/>
              <a:gd name="connsiteY1" fmla="*/ 778371 h 5186504"/>
              <a:gd name="connsiteX2" fmla="*/ 6880716 w 8615997"/>
              <a:gd name="connsiteY2" fmla="*/ 2192596 h 5186504"/>
              <a:gd name="connsiteX3" fmla="*/ 5394816 w 8615997"/>
              <a:gd name="connsiteY3" fmla="*/ 4417760 h 5186504"/>
              <a:gd name="connsiteX4" fmla="*/ 4966189 w 8615997"/>
              <a:gd name="connsiteY4" fmla="*/ 5164479 h 5186504"/>
              <a:gd name="connsiteX5" fmla="*/ 3914111 w 8615997"/>
              <a:gd name="connsiteY5" fmla="*/ 4962577 h 5186504"/>
              <a:gd name="connsiteX6" fmla="*/ 2558099 w 8615997"/>
              <a:gd name="connsiteY6" fmla="*/ 5113316 h 5186504"/>
              <a:gd name="connsiteX7" fmla="*/ 209750 w 8615997"/>
              <a:gd name="connsiteY7" fmla="*/ 5130677 h 5186504"/>
              <a:gd name="connsiteX8" fmla="*/ 33105 w 8615997"/>
              <a:gd name="connsiteY8" fmla="*/ 4736009 h 5186504"/>
              <a:gd name="connsiteX9" fmla="*/ 324053 w 8615997"/>
              <a:gd name="connsiteY9" fmla="*/ 4580492 h 5186504"/>
              <a:gd name="connsiteX0" fmla="*/ 8301672 w 8301672"/>
              <a:gd name="connsiteY0" fmla="*/ 0 h 5216652"/>
              <a:gd name="connsiteX1" fmla="*/ 7732769 w 8301672"/>
              <a:gd name="connsiteY1" fmla="*/ 808519 h 5216652"/>
              <a:gd name="connsiteX2" fmla="*/ 6880716 w 8301672"/>
              <a:gd name="connsiteY2" fmla="*/ 2222744 h 5216652"/>
              <a:gd name="connsiteX3" fmla="*/ 5394816 w 8301672"/>
              <a:gd name="connsiteY3" fmla="*/ 4447908 h 5216652"/>
              <a:gd name="connsiteX4" fmla="*/ 4966189 w 8301672"/>
              <a:gd name="connsiteY4" fmla="*/ 5194627 h 5216652"/>
              <a:gd name="connsiteX5" fmla="*/ 3914111 w 8301672"/>
              <a:gd name="connsiteY5" fmla="*/ 4992725 h 5216652"/>
              <a:gd name="connsiteX6" fmla="*/ 2558099 w 8301672"/>
              <a:gd name="connsiteY6" fmla="*/ 5143464 h 5216652"/>
              <a:gd name="connsiteX7" fmla="*/ 209750 w 8301672"/>
              <a:gd name="connsiteY7" fmla="*/ 5160825 h 5216652"/>
              <a:gd name="connsiteX8" fmla="*/ 33105 w 8301672"/>
              <a:gd name="connsiteY8" fmla="*/ 4766157 h 5216652"/>
              <a:gd name="connsiteX9" fmla="*/ 324053 w 8301672"/>
              <a:gd name="connsiteY9" fmla="*/ 4610640 h 5216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01672" h="5216652">
                <a:moveTo>
                  <a:pt x="8301672" y="0"/>
                </a:moveTo>
                <a:cubicBezTo>
                  <a:pt x="8261840" y="67605"/>
                  <a:pt x="8122428" y="309703"/>
                  <a:pt x="7732769" y="808519"/>
                </a:cubicBezTo>
                <a:cubicBezTo>
                  <a:pt x="7218419" y="1482742"/>
                  <a:pt x="7249593" y="1639932"/>
                  <a:pt x="6880716" y="2222744"/>
                </a:cubicBezTo>
                <a:cubicBezTo>
                  <a:pt x="6511839" y="2805556"/>
                  <a:pt x="5713904" y="3952594"/>
                  <a:pt x="5394816" y="4447908"/>
                </a:cubicBezTo>
                <a:cubicBezTo>
                  <a:pt x="5075728" y="4943222"/>
                  <a:pt x="5203448" y="4798992"/>
                  <a:pt x="4966189" y="5194627"/>
                </a:cubicBezTo>
                <a:cubicBezTo>
                  <a:pt x="4452705" y="4876756"/>
                  <a:pt x="4218622" y="4999578"/>
                  <a:pt x="3914111" y="4992725"/>
                </a:cubicBezTo>
                <a:cubicBezTo>
                  <a:pt x="3613641" y="5008256"/>
                  <a:pt x="3372920" y="5003112"/>
                  <a:pt x="2558099" y="5143464"/>
                </a:cubicBezTo>
                <a:cubicBezTo>
                  <a:pt x="1796964" y="5173613"/>
                  <a:pt x="1113760" y="5281417"/>
                  <a:pt x="209750" y="5160825"/>
                </a:cubicBezTo>
                <a:cubicBezTo>
                  <a:pt x="-63877" y="4992727"/>
                  <a:pt x="-4995" y="4945221"/>
                  <a:pt x="33105" y="4766157"/>
                </a:cubicBezTo>
                <a:cubicBezTo>
                  <a:pt x="119695" y="4692391"/>
                  <a:pt x="123162" y="4662480"/>
                  <a:pt x="324053" y="4610640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21B2684-292D-436C-9CB9-77D5FB45E79B}"/>
              </a:ext>
            </a:extLst>
          </p:cNvPr>
          <p:cNvSpPr/>
          <p:nvPr/>
        </p:nvSpPr>
        <p:spPr>
          <a:xfrm rot="2039896">
            <a:off x="6686167" y="-88615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9528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305406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00" y="241173"/>
            <a:ext cx="7886700" cy="13255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Wire into the opposite</a:t>
            </a: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direction</a:t>
            </a:r>
            <a:br>
              <a:rPr kumimoji="1" lang="en-US" altLang="ja-JP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逆方向へのワイヤー挿入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402028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847777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3064433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874567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402028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500001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 flipH="1">
            <a:off x="2258478" y="440082"/>
            <a:ext cx="4515740" cy="4944219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0 w 8582890"/>
              <a:gd name="connsiteY6" fmla="*/ 4744935 h 5180873"/>
              <a:gd name="connsiteX0" fmla="*/ 8582890 w 8582890"/>
              <a:gd name="connsiteY0" fmla="*/ 0 h 5180873"/>
              <a:gd name="connsiteX1" fmla="*/ 7699662 w 8582890"/>
              <a:gd name="connsiteY1" fmla="*/ 778371 h 5180873"/>
              <a:gd name="connsiteX2" fmla="*/ 6847609 w 8582890"/>
              <a:gd name="connsiteY2" fmla="*/ 2192596 h 5180873"/>
              <a:gd name="connsiteX3" fmla="*/ 5361709 w 8582890"/>
              <a:gd name="connsiteY3" fmla="*/ 4417760 h 5180873"/>
              <a:gd name="connsiteX4" fmla="*/ 4395354 w 8582890"/>
              <a:gd name="connsiteY4" fmla="*/ 5163564 h 5180873"/>
              <a:gd name="connsiteX5" fmla="*/ 2982192 w 8582890"/>
              <a:gd name="connsiteY5" fmla="*/ 5163563 h 5180873"/>
              <a:gd name="connsiteX6" fmla="*/ 103907 w 8582890"/>
              <a:gd name="connsiteY6" fmla="*/ 5130676 h 5180873"/>
              <a:gd name="connsiteX7" fmla="*/ 0 w 8582890"/>
              <a:gd name="connsiteY7" fmla="*/ 4744935 h 5180873"/>
              <a:gd name="connsiteX0" fmla="*/ 8478983 w 8478983"/>
              <a:gd name="connsiteY0" fmla="*/ 0 h 5180873"/>
              <a:gd name="connsiteX1" fmla="*/ 7595755 w 8478983"/>
              <a:gd name="connsiteY1" fmla="*/ 778371 h 5180873"/>
              <a:gd name="connsiteX2" fmla="*/ 6743702 w 8478983"/>
              <a:gd name="connsiteY2" fmla="*/ 2192596 h 5180873"/>
              <a:gd name="connsiteX3" fmla="*/ 5257802 w 8478983"/>
              <a:gd name="connsiteY3" fmla="*/ 4417760 h 5180873"/>
              <a:gd name="connsiteX4" fmla="*/ 4291447 w 8478983"/>
              <a:gd name="connsiteY4" fmla="*/ 5163564 h 5180873"/>
              <a:gd name="connsiteX5" fmla="*/ 2878285 w 8478983"/>
              <a:gd name="connsiteY5" fmla="*/ 5163563 h 5180873"/>
              <a:gd name="connsiteX6" fmla="*/ 0 w 8478983"/>
              <a:gd name="connsiteY6" fmla="*/ 5130676 h 5180873"/>
              <a:gd name="connsiteX7" fmla="*/ 540329 w 8478983"/>
              <a:gd name="connsiteY7" fmla="*/ 4580490 h 5180873"/>
              <a:gd name="connsiteX0" fmla="*/ 8558899 w 8558899"/>
              <a:gd name="connsiteY0" fmla="*/ 0 h 5180873"/>
              <a:gd name="connsiteX1" fmla="*/ 7675671 w 8558899"/>
              <a:gd name="connsiteY1" fmla="*/ 778371 h 5180873"/>
              <a:gd name="connsiteX2" fmla="*/ 6823618 w 8558899"/>
              <a:gd name="connsiteY2" fmla="*/ 2192596 h 5180873"/>
              <a:gd name="connsiteX3" fmla="*/ 5337718 w 8558899"/>
              <a:gd name="connsiteY3" fmla="*/ 4417760 h 5180873"/>
              <a:gd name="connsiteX4" fmla="*/ 4371363 w 8558899"/>
              <a:gd name="connsiteY4" fmla="*/ 5163564 h 5180873"/>
              <a:gd name="connsiteX5" fmla="*/ 2958201 w 8558899"/>
              <a:gd name="connsiteY5" fmla="*/ 5163563 h 5180873"/>
              <a:gd name="connsiteX6" fmla="*/ 79916 w 8558899"/>
              <a:gd name="connsiteY6" fmla="*/ 5130676 h 5180873"/>
              <a:gd name="connsiteX7" fmla="*/ 17571 w 8558899"/>
              <a:gd name="connsiteY7" fmla="*/ 4736009 h 5180873"/>
              <a:gd name="connsiteX8" fmla="*/ 620245 w 8558899"/>
              <a:gd name="connsiteY8" fmla="*/ 4580490 h 5180873"/>
              <a:gd name="connsiteX0" fmla="*/ 8555142 w 8555142"/>
              <a:gd name="connsiteY0" fmla="*/ 0 h 5180873"/>
              <a:gd name="connsiteX1" fmla="*/ 7671914 w 8555142"/>
              <a:gd name="connsiteY1" fmla="*/ 778371 h 5180873"/>
              <a:gd name="connsiteX2" fmla="*/ 6819861 w 8555142"/>
              <a:gd name="connsiteY2" fmla="*/ 2192596 h 5180873"/>
              <a:gd name="connsiteX3" fmla="*/ 5333961 w 8555142"/>
              <a:gd name="connsiteY3" fmla="*/ 4417760 h 5180873"/>
              <a:gd name="connsiteX4" fmla="*/ 4367606 w 8555142"/>
              <a:gd name="connsiteY4" fmla="*/ 5163564 h 5180873"/>
              <a:gd name="connsiteX5" fmla="*/ 2954444 w 8555142"/>
              <a:gd name="connsiteY5" fmla="*/ 5163563 h 5180873"/>
              <a:gd name="connsiteX6" fmla="*/ 148895 w 8555142"/>
              <a:gd name="connsiteY6" fmla="*/ 5130677 h 5180873"/>
              <a:gd name="connsiteX7" fmla="*/ 13814 w 8555142"/>
              <a:gd name="connsiteY7" fmla="*/ 4736009 h 5180873"/>
              <a:gd name="connsiteX8" fmla="*/ 616488 w 8555142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669211 w 8607865"/>
              <a:gd name="connsiteY8" fmla="*/ 4580490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07865 w 8607865"/>
              <a:gd name="connsiteY0" fmla="*/ 0 h 5180873"/>
              <a:gd name="connsiteX1" fmla="*/ 7724637 w 8607865"/>
              <a:gd name="connsiteY1" fmla="*/ 778371 h 5180873"/>
              <a:gd name="connsiteX2" fmla="*/ 6872584 w 8607865"/>
              <a:gd name="connsiteY2" fmla="*/ 2192596 h 5180873"/>
              <a:gd name="connsiteX3" fmla="*/ 5386684 w 8607865"/>
              <a:gd name="connsiteY3" fmla="*/ 4417760 h 5180873"/>
              <a:gd name="connsiteX4" fmla="*/ 4420329 w 8607865"/>
              <a:gd name="connsiteY4" fmla="*/ 5163564 h 5180873"/>
              <a:gd name="connsiteX5" fmla="*/ 3007167 w 8607865"/>
              <a:gd name="connsiteY5" fmla="*/ 5163563 h 5180873"/>
              <a:gd name="connsiteX6" fmla="*/ 201618 w 8607865"/>
              <a:gd name="connsiteY6" fmla="*/ 5130677 h 5180873"/>
              <a:gd name="connsiteX7" fmla="*/ 66537 w 8607865"/>
              <a:gd name="connsiteY7" fmla="*/ 4736009 h 5180873"/>
              <a:gd name="connsiteX8" fmla="*/ 440611 w 8607865"/>
              <a:gd name="connsiteY8" fmla="*/ 4602416 h 5180873"/>
              <a:gd name="connsiteX0" fmla="*/ 8642945 w 8642945"/>
              <a:gd name="connsiteY0" fmla="*/ 0 h 5180873"/>
              <a:gd name="connsiteX1" fmla="*/ 7759717 w 8642945"/>
              <a:gd name="connsiteY1" fmla="*/ 778371 h 5180873"/>
              <a:gd name="connsiteX2" fmla="*/ 6907664 w 8642945"/>
              <a:gd name="connsiteY2" fmla="*/ 2192596 h 5180873"/>
              <a:gd name="connsiteX3" fmla="*/ 5421764 w 8642945"/>
              <a:gd name="connsiteY3" fmla="*/ 4417760 h 5180873"/>
              <a:gd name="connsiteX4" fmla="*/ 4455409 w 8642945"/>
              <a:gd name="connsiteY4" fmla="*/ 5163564 h 5180873"/>
              <a:gd name="connsiteX5" fmla="*/ 3042247 w 8642945"/>
              <a:gd name="connsiteY5" fmla="*/ 5163563 h 5180873"/>
              <a:gd name="connsiteX6" fmla="*/ 236698 w 8642945"/>
              <a:gd name="connsiteY6" fmla="*/ 5130677 h 5180873"/>
              <a:gd name="connsiteX7" fmla="*/ 101617 w 8642945"/>
              <a:gd name="connsiteY7" fmla="*/ 4736009 h 5180873"/>
              <a:gd name="connsiteX8" fmla="*/ 475691 w 8642945"/>
              <a:gd name="connsiteY8" fmla="*/ 4602416 h 5180873"/>
              <a:gd name="connsiteX0" fmla="*/ 8629635 w 8629635"/>
              <a:gd name="connsiteY0" fmla="*/ 0 h 5180873"/>
              <a:gd name="connsiteX1" fmla="*/ 7746407 w 8629635"/>
              <a:gd name="connsiteY1" fmla="*/ 778371 h 5180873"/>
              <a:gd name="connsiteX2" fmla="*/ 6894354 w 8629635"/>
              <a:gd name="connsiteY2" fmla="*/ 2192596 h 5180873"/>
              <a:gd name="connsiteX3" fmla="*/ 5408454 w 8629635"/>
              <a:gd name="connsiteY3" fmla="*/ 4417760 h 5180873"/>
              <a:gd name="connsiteX4" fmla="*/ 4442099 w 8629635"/>
              <a:gd name="connsiteY4" fmla="*/ 5163564 h 5180873"/>
              <a:gd name="connsiteX5" fmla="*/ 3028937 w 8629635"/>
              <a:gd name="connsiteY5" fmla="*/ 5163563 h 5180873"/>
              <a:gd name="connsiteX6" fmla="*/ 223388 w 8629635"/>
              <a:gd name="connsiteY6" fmla="*/ 5130677 h 5180873"/>
              <a:gd name="connsiteX7" fmla="*/ 88307 w 8629635"/>
              <a:gd name="connsiteY7" fmla="*/ 4736009 h 5180873"/>
              <a:gd name="connsiteX8" fmla="*/ 462381 w 8629635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32120 w 8599374"/>
              <a:gd name="connsiteY8" fmla="*/ 4602416 h 5180873"/>
              <a:gd name="connsiteX0" fmla="*/ 8599374 w 8599374"/>
              <a:gd name="connsiteY0" fmla="*/ 0 h 5180873"/>
              <a:gd name="connsiteX1" fmla="*/ 7716146 w 8599374"/>
              <a:gd name="connsiteY1" fmla="*/ 778371 h 5180873"/>
              <a:gd name="connsiteX2" fmla="*/ 6864093 w 8599374"/>
              <a:gd name="connsiteY2" fmla="*/ 2192596 h 5180873"/>
              <a:gd name="connsiteX3" fmla="*/ 5378193 w 8599374"/>
              <a:gd name="connsiteY3" fmla="*/ 4417760 h 5180873"/>
              <a:gd name="connsiteX4" fmla="*/ 4411838 w 8599374"/>
              <a:gd name="connsiteY4" fmla="*/ 5163564 h 5180873"/>
              <a:gd name="connsiteX5" fmla="*/ 2998676 w 8599374"/>
              <a:gd name="connsiteY5" fmla="*/ 5163563 h 5180873"/>
              <a:gd name="connsiteX6" fmla="*/ 193127 w 8599374"/>
              <a:gd name="connsiteY6" fmla="*/ 5130677 h 5180873"/>
              <a:gd name="connsiteX7" fmla="*/ 58046 w 8599374"/>
              <a:gd name="connsiteY7" fmla="*/ 4736009 h 5180873"/>
              <a:gd name="connsiteX8" fmla="*/ 473684 w 8599374"/>
              <a:gd name="connsiteY8" fmla="*/ 4547601 h 5180873"/>
              <a:gd name="connsiteX0" fmla="*/ 8625056 w 8625056"/>
              <a:gd name="connsiteY0" fmla="*/ 0 h 5180873"/>
              <a:gd name="connsiteX1" fmla="*/ 7741828 w 8625056"/>
              <a:gd name="connsiteY1" fmla="*/ 778371 h 5180873"/>
              <a:gd name="connsiteX2" fmla="*/ 6889775 w 8625056"/>
              <a:gd name="connsiteY2" fmla="*/ 2192596 h 5180873"/>
              <a:gd name="connsiteX3" fmla="*/ 5403875 w 8625056"/>
              <a:gd name="connsiteY3" fmla="*/ 4417760 h 5180873"/>
              <a:gd name="connsiteX4" fmla="*/ 4437520 w 8625056"/>
              <a:gd name="connsiteY4" fmla="*/ 5163564 h 5180873"/>
              <a:gd name="connsiteX5" fmla="*/ 3024358 w 8625056"/>
              <a:gd name="connsiteY5" fmla="*/ 5163563 h 5180873"/>
              <a:gd name="connsiteX6" fmla="*/ 218809 w 8625056"/>
              <a:gd name="connsiteY6" fmla="*/ 5130677 h 5180873"/>
              <a:gd name="connsiteX7" fmla="*/ 42164 w 8625056"/>
              <a:gd name="connsiteY7" fmla="*/ 4736009 h 5180873"/>
              <a:gd name="connsiteX8" fmla="*/ 499366 w 8625056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85800 w 8611490"/>
              <a:gd name="connsiteY8" fmla="*/ 4547601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1490 w 8611490"/>
              <a:gd name="connsiteY0" fmla="*/ 0 h 5180873"/>
              <a:gd name="connsiteX1" fmla="*/ 7728262 w 8611490"/>
              <a:gd name="connsiteY1" fmla="*/ 778371 h 5180873"/>
              <a:gd name="connsiteX2" fmla="*/ 6876209 w 8611490"/>
              <a:gd name="connsiteY2" fmla="*/ 2192596 h 5180873"/>
              <a:gd name="connsiteX3" fmla="*/ 5390309 w 8611490"/>
              <a:gd name="connsiteY3" fmla="*/ 4417760 h 5180873"/>
              <a:gd name="connsiteX4" fmla="*/ 4423954 w 8611490"/>
              <a:gd name="connsiteY4" fmla="*/ 5163564 h 5180873"/>
              <a:gd name="connsiteX5" fmla="*/ 3010792 w 8611490"/>
              <a:gd name="connsiteY5" fmla="*/ 5163563 h 5180873"/>
              <a:gd name="connsiteX6" fmla="*/ 205243 w 8611490"/>
              <a:gd name="connsiteY6" fmla="*/ 5130677 h 5180873"/>
              <a:gd name="connsiteX7" fmla="*/ 28598 w 8611490"/>
              <a:gd name="connsiteY7" fmla="*/ 4736009 h 5180873"/>
              <a:gd name="connsiteX8" fmla="*/ 402673 w 8611490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407180 w 8615997"/>
              <a:gd name="connsiteY8" fmla="*/ 4525677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8615997 w 8615997"/>
              <a:gd name="connsiteY0" fmla="*/ 0 h 5180873"/>
              <a:gd name="connsiteX1" fmla="*/ 7732769 w 8615997"/>
              <a:gd name="connsiteY1" fmla="*/ 778371 h 5180873"/>
              <a:gd name="connsiteX2" fmla="*/ 6880716 w 8615997"/>
              <a:gd name="connsiteY2" fmla="*/ 2192596 h 5180873"/>
              <a:gd name="connsiteX3" fmla="*/ 5394816 w 8615997"/>
              <a:gd name="connsiteY3" fmla="*/ 4417760 h 5180873"/>
              <a:gd name="connsiteX4" fmla="*/ 4428461 w 8615997"/>
              <a:gd name="connsiteY4" fmla="*/ 5163564 h 5180873"/>
              <a:gd name="connsiteX5" fmla="*/ 3015299 w 8615997"/>
              <a:gd name="connsiteY5" fmla="*/ 5163563 h 5180873"/>
              <a:gd name="connsiteX6" fmla="*/ 209750 w 8615997"/>
              <a:gd name="connsiteY6" fmla="*/ 5130677 h 5180873"/>
              <a:gd name="connsiteX7" fmla="*/ 33105 w 8615997"/>
              <a:gd name="connsiteY7" fmla="*/ 4736009 h 5180873"/>
              <a:gd name="connsiteX8" fmla="*/ 324053 w 8615997"/>
              <a:gd name="connsiteY8" fmla="*/ 4580492 h 5180873"/>
              <a:gd name="connsiteX0" fmla="*/ 97 w 11803436"/>
              <a:gd name="connsiteY0" fmla="*/ 0 h 5160774"/>
              <a:gd name="connsiteX1" fmla="*/ 11794315 w 11803436"/>
              <a:gd name="connsiteY1" fmla="*/ 758272 h 5160774"/>
              <a:gd name="connsiteX2" fmla="*/ 10942262 w 11803436"/>
              <a:gd name="connsiteY2" fmla="*/ 2172497 h 5160774"/>
              <a:gd name="connsiteX3" fmla="*/ 9456362 w 11803436"/>
              <a:gd name="connsiteY3" fmla="*/ 4397661 h 5160774"/>
              <a:gd name="connsiteX4" fmla="*/ 8490007 w 11803436"/>
              <a:gd name="connsiteY4" fmla="*/ 5143465 h 5160774"/>
              <a:gd name="connsiteX5" fmla="*/ 7076845 w 11803436"/>
              <a:gd name="connsiteY5" fmla="*/ 5143464 h 5160774"/>
              <a:gd name="connsiteX6" fmla="*/ 4271296 w 11803436"/>
              <a:gd name="connsiteY6" fmla="*/ 5110578 h 5160774"/>
              <a:gd name="connsiteX7" fmla="*/ 4094651 w 11803436"/>
              <a:gd name="connsiteY7" fmla="*/ 4715910 h 5160774"/>
              <a:gd name="connsiteX8" fmla="*/ 4385599 w 11803436"/>
              <a:gd name="connsiteY8" fmla="*/ 4560393 h 5160774"/>
              <a:gd name="connsiteX0" fmla="*/ 163 w 10961829"/>
              <a:gd name="connsiteY0" fmla="*/ 0 h 5160774"/>
              <a:gd name="connsiteX1" fmla="*/ 6832728 w 10961829"/>
              <a:gd name="connsiteY1" fmla="*/ 1140149 h 5160774"/>
              <a:gd name="connsiteX2" fmla="*/ 10942328 w 10961829"/>
              <a:gd name="connsiteY2" fmla="*/ 2172497 h 5160774"/>
              <a:gd name="connsiteX3" fmla="*/ 9456428 w 10961829"/>
              <a:gd name="connsiteY3" fmla="*/ 4397661 h 5160774"/>
              <a:gd name="connsiteX4" fmla="*/ 8490073 w 10961829"/>
              <a:gd name="connsiteY4" fmla="*/ 5143465 h 5160774"/>
              <a:gd name="connsiteX5" fmla="*/ 7076911 w 10961829"/>
              <a:gd name="connsiteY5" fmla="*/ 5143464 h 5160774"/>
              <a:gd name="connsiteX6" fmla="*/ 4271362 w 10961829"/>
              <a:gd name="connsiteY6" fmla="*/ 5110578 h 5160774"/>
              <a:gd name="connsiteX7" fmla="*/ 4094717 w 10961829"/>
              <a:gd name="connsiteY7" fmla="*/ 4715910 h 5160774"/>
              <a:gd name="connsiteX8" fmla="*/ 4385665 w 10961829"/>
              <a:gd name="connsiteY8" fmla="*/ 4560393 h 5160774"/>
              <a:gd name="connsiteX0" fmla="*/ 304 w 10961970"/>
              <a:gd name="connsiteY0" fmla="*/ 0 h 5160774"/>
              <a:gd name="connsiteX1" fmla="*/ 6832869 w 10961970"/>
              <a:gd name="connsiteY1" fmla="*/ 1140149 h 5160774"/>
              <a:gd name="connsiteX2" fmla="*/ 10942469 w 10961970"/>
              <a:gd name="connsiteY2" fmla="*/ 2172497 h 5160774"/>
              <a:gd name="connsiteX3" fmla="*/ 9456569 w 10961970"/>
              <a:gd name="connsiteY3" fmla="*/ 4397661 h 5160774"/>
              <a:gd name="connsiteX4" fmla="*/ 8490214 w 10961970"/>
              <a:gd name="connsiteY4" fmla="*/ 5143465 h 5160774"/>
              <a:gd name="connsiteX5" fmla="*/ 7077052 w 10961970"/>
              <a:gd name="connsiteY5" fmla="*/ 5143464 h 5160774"/>
              <a:gd name="connsiteX6" fmla="*/ 4271503 w 10961970"/>
              <a:gd name="connsiteY6" fmla="*/ 5110578 h 5160774"/>
              <a:gd name="connsiteX7" fmla="*/ 4094858 w 10961970"/>
              <a:gd name="connsiteY7" fmla="*/ 4715910 h 5160774"/>
              <a:gd name="connsiteX8" fmla="*/ 4385806 w 10961970"/>
              <a:gd name="connsiteY8" fmla="*/ 4560393 h 5160774"/>
              <a:gd name="connsiteX0" fmla="*/ 304 w 10976174"/>
              <a:gd name="connsiteY0" fmla="*/ 0 h 5160774"/>
              <a:gd name="connsiteX1" fmla="*/ 6832869 w 10976174"/>
              <a:gd name="connsiteY1" fmla="*/ 1140149 h 5160774"/>
              <a:gd name="connsiteX2" fmla="*/ 10942469 w 10976174"/>
              <a:gd name="connsiteY2" fmla="*/ 2172497 h 5160774"/>
              <a:gd name="connsiteX3" fmla="*/ 9456569 w 10976174"/>
              <a:gd name="connsiteY3" fmla="*/ 4397661 h 5160774"/>
              <a:gd name="connsiteX4" fmla="*/ 8490214 w 10976174"/>
              <a:gd name="connsiteY4" fmla="*/ 5143465 h 5160774"/>
              <a:gd name="connsiteX5" fmla="*/ 7077052 w 10976174"/>
              <a:gd name="connsiteY5" fmla="*/ 5143464 h 5160774"/>
              <a:gd name="connsiteX6" fmla="*/ 4271503 w 10976174"/>
              <a:gd name="connsiteY6" fmla="*/ 5110578 h 5160774"/>
              <a:gd name="connsiteX7" fmla="*/ 4094858 w 10976174"/>
              <a:gd name="connsiteY7" fmla="*/ 4715910 h 5160774"/>
              <a:gd name="connsiteX8" fmla="*/ 4385806 w 10976174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9456569 w 11434278"/>
              <a:gd name="connsiteY3" fmla="*/ 4397661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9961144 w 11434278"/>
              <a:gd name="connsiteY3" fmla="*/ 4839835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9961144 w 11434278"/>
              <a:gd name="connsiteY3" fmla="*/ 4839835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9961144 w 11434278"/>
              <a:gd name="connsiteY3" fmla="*/ 4839835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10486743 w 11434278"/>
              <a:gd name="connsiteY3" fmla="*/ 4719242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34278"/>
              <a:gd name="connsiteY0" fmla="*/ 0 h 5160774"/>
              <a:gd name="connsiteX1" fmla="*/ 6832869 w 11434278"/>
              <a:gd name="connsiteY1" fmla="*/ 1140149 h 5160774"/>
              <a:gd name="connsiteX2" fmla="*/ 11404996 w 11434278"/>
              <a:gd name="connsiteY2" fmla="*/ 4071833 h 5160774"/>
              <a:gd name="connsiteX3" fmla="*/ 10486743 w 11434278"/>
              <a:gd name="connsiteY3" fmla="*/ 4719242 h 5160774"/>
              <a:gd name="connsiteX4" fmla="*/ 8490214 w 11434278"/>
              <a:gd name="connsiteY4" fmla="*/ 5143465 h 5160774"/>
              <a:gd name="connsiteX5" fmla="*/ 7077052 w 11434278"/>
              <a:gd name="connsiteY5" fmla="*/ 5143464 h 5160774"/>
              <a:gd name="connsiteX6" fmla="*/ 4271503 w 11434278"/>
              <a:gd name="connsiteY6" fmla="*/ 5110578 h 5160774"/>
              <a:gd name="connsiteX7" fmla="*/ 4094858 w 11434278"/>
              <a:gd name="connsiteY7" fmla="*/ 4715910 h 5160774"/>
              <a:gd name="connsiteX8" fmla="*/ 4385806 w 11434278"/>
              <a:gd name="connsiteY8" fmla="*/ 4560393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4271503 w 11407275"/>
              <a:gd name="connsiteY6" fmla="*/ 5110578 h 5160774"/>
              <a:gd name="connsiteX7" fmla="*/ 4094858 w 11407275"/>
              <a:gd name="connsiteY7" fmla="*/ 4715910 h 5160774"/>
              <a:gd name="connsiteX8" fmla="*/ 4385806 w 11407275"/>
              <a:gd name="connsiteY8" fmla="*/ 4560393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4271503 w 11407275"/>
              <a:gd name="connsiteY6" fmla="*/ 5110578 h 5160774"/>
              <a:gd name="connsiteX7" fmla="*/ 4094858 w 11407275"/>
              <a:gd name="connsiteY7" fmla="*/ 4715910 h 5160774"/>
              <a:gd name="connsiteX8" fmla="*/ 4385806 w 11407275"/>
              <a:gd name="connsiteY8" fmla="*/ 4560393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4271503 w 11407275"/>
              <a:gd name="connsiteY6" fmla="*/ 5110578 h 5160774"/>
              <a:gd name="connsiteX7" fmla="*/ 4094858 w 11407275"/>
              <a:gd name="connsiteY7" fmla="*/ 4715910 h 5160774"/>
              <a:gd name="connsiteX8" fmla="*/ 4385806 w 11407275"/>
              <a:gd name="connsiteY8" fmla="*/ 4560393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4271503 w 11407275"/>
              <a:gd name="connsiteY6" fmla="*/ 5110578 h 5160774"/>
              <a:gd name="connsiteX7" fmla="*/ 4094858 w 11407275"/>
              <a:gd name="connsiteY7" fmla="*/ 4715910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4271503 w 11407275"/>
              <a:gd name="connsiteY6" fmla="*/ 5110578 h 5160774"/>
              <a:gd name="connsiteX7" fmla="*/ 2833420 w 11407275"/>
              <a:gd name="connsiteY7" fmla="*/ 4565169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3598737 w 11407275"/>
              <a:gd name="connsiteY6" fmla="*/ 5040233 h 5160774"/>
              <a:gd name="connsiteX7" fmla="*/ 2833420 w 11407275"/>
              <a:gd name="connsiteY7" fmla="*/ 4565169 h 5160774"/>
              <a:gd name="connsiteX0" fmla="*/ 304 w 11407275"/>
              <a:gd name="connsiteY0" fmla="*/ 0 h 5160774"/>
              <a:gd name="connsiteX1" fmla="*/ 6832869 w 11407275"/>
              <a:gd name="connsiteY1" fmla="*/ 1140149 h 5160774"/>
              <a:gd name="connsiteX2" fmla="*/ 11404996 w 11407275"/>
              <a:gd name="connsiteY2" fmla="*/ 4071833 h 5160774"/>
              <a:gd name="connsiteX3" fmla="*/ 10486743 w 11407275"/>
              <a:gd name="connsiteY3" fmla="*/ 4719242 h 5160774"/>
              <a:gd name="connsiteX4" fmla="*/ 8490214 w 11407275"/>
              <a:gd name="connsiteY4" fmla="*/ 5143465 h 5160774"/>
              <a:gd name="connsiteX5" fmla="*/ 7077052 w 11407275"/>
              <a:gd name="connsiteY5" fmla="*/ 5143464 h 5160774"/>
              <a:gd name="connsiteX6" fmla="*/ 3598737 w 11407275"/>
              <a:gd name="connsiteY6" fmla="*/ 5040233 h 5160774"/>
              <a:gd name="connsiteX7" fmla="*/ 2833420 w 11407275"/>
              <a:gd name="connsiteY7" fmla="*/ 4565169 h 5160774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10486743 w 11407275"/>
              <a:gd name="connsiteY3" fmla="*/ 4719242 h 5147913"/>
              <a:gd name="connsiteX4" fmla="*/ 9162980 w 11407275"/>
              <a:gd name="connsiteY4" fmla="*/ 5083168 h 5147913"/>
              <a:gd name="connsiteX5" fmla="*/ 7077052 w 11407275"/>
              <a:gd name="connsiteY5" fmla="*/ 5143464 h 5147913"/>
              <a:gd name="connsiteX6" fmla="*/ 3598737 w 11407275"/>
              <a:gd name="connsiteY6" fmla="*/ 5040233 h 5147913"/>
              <a:gd name="connsiteX7" fmla="*/ 2833420 w 11407275"/>
              <a:gd name="connsiteY7" fmla="*/ 4565169 h 5147913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10486743 w 11407275"/>
              <a:gd name="connsiteY3" fmla="*/ 4719242 h 5147913"/>
              <a:gd name="connsiteX4" fmla="*/ 9162980 w 11407275"/>
              <a:gd name="connsiteY4" fmla="*/ 5083168 h 5147913"/>
              <a:gd name="connsiteX5" fmla="*/ 7077052 w 11407275"/>
              <a:gd name="connsiteY5" fmla="*/ 5143464 h 5147913"/>
              <a:gd name="connsiteX6" fmla="*/ 4040240 w 11407275"/>
              <a:gd name="connsiteY6" fmla="*/ 5070381 h 5147913"/>
              <a:gd name="connsiteX7" fmla="*/ 2833420 w 11407275"/>
              <a:gd name="connsiteY7" fmla="*/ 4565169 h 5147913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10486743 w 11407275"/>
              <a:gd name="connsiteY3" fmla="*/ 4719242 h 5147913"/>
              <a:gd name="connsiteX4" fmla="*/ 9162980 w 11407275"/>
              <a:gd name="connsiteY4" fmla="*/ 5083168 h 5147913"/>
              <a:gd name="connsiteX5" fmla="*/ 7077052 w 11407275"/>
              <a:gd name="connsiteY5" fmla="*/ 5143464 h 5147913"/>
              <a:gd name="connsiteX6" fmla="*/ 4040240 w 11407275"/>
              <a:gd name="connsiteY6" fmla="*/ 5070381 h 5147913"/>
              <a:gd name="connsiteX7" fmla="*/ 2833420 w 11407275"/>
              <a:gd name="connsiteY7" fmla="*/ 4565169 h 5147913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10486743 w 11407275"/>
              <a:gd name="connsiteY3" fmla="*/ 4719242 h 5147913"/>
              <a:gd name="connsiteX4" fmla="*/ 9162980 w 11407275"/>
              <a:gd name="connsiteY4" fmla="*/ 5083168 h 5147913"/>
              <a:gd name="connsiteX5" fmla="*/ 7077052 w 11407275"/>
              <a:gd name="connsiteY5" fmla="*/ 5143464 h 5147913"/>
              <a:gd name="connsiteX6" fmla="*/ 4040240 w 11407275"/>
              <a:gd name="connsiteY6" fmla="*/ 5070381 h 5147913"/>
              <a:gd name="connsiteX7" fmla="*/ 2833420 w 11407275"/>
              <a:gd name="connsiteY7" fmla="*/ 4565169 h 5147913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10486743 w 11407275"/>
              <a:gd name="connsiteY3" fmla="*/ 4719242 h 5147913"/>
              <a:gd name="connsiteX4" fmla="*/ 9162980 w 11407275"/>
              <a:gd name="connsiteY4" fmla="*/ 5083168 h 5147913"/>
              <a:gd name="connsiteX5" fmla="*/ 7077052 w 11407275"/>
              <a:gd name="connsiteY5" fmla="*/ 5143464 h 5147913"/>
              <a:gd name="connsiteX6" fmla="*/ 4040240 w 11407275"/>
              <a:gd name="connsiteY6" fmla="*/ 5070381 h 5147913"/>
              <a:gd name="connsiteX7" fmla="*/ 2833420 w 11407275"/>
              <a:gd name="connsiteY7" fmla="*/ 4565169 h 5147913"/>
              <a:gd name="connsiteX0" fmla="*/ 304 w 11456567"/>
              <a:gd name="connsiteY0" fmla="*/ 0 h 5147913"/>
              <a:gd name="connsiteX1" fmla="*/ 6832869 w 11456567"/>
              <a:gd name="connsiteY1" fmla="*/ 1140149 h 5147913"/>
              <a:gd name="connsiteX2" fmla="*/ 11404996 w 11456567"/>
              <a:gd name="connsiteY2" fmla="*/ 4071833 h 5147913"/>
              <a:gd name="connsiteX3" fmla="*/ 9162980 w 11456567"/>
              <a:gd name="connsiteY3" fmla="*/ 5083168 h 5147913"/>
              <a:gd name="connsiteX4" fmla="*/ 7077052 w 11456567"/>
              <a:gd name="connsiteY4" fmla="*/ 5143464 h 5147913"/>
              <a:gd name="connsiteX5" fmla="*/ 4040240 w 11456567"/>
              <a:gd name="connsiteY5" fmla="*/ 5070381 h 5147913"/>
              <a:gd name="connsiteX6" fmla="*/ 2833420 w 11456567"/>
              <a:gd name="connsiteY6" fmla="*/ 4565169 h 5147913"/>
              <a:gd name="connsiteX0" fmla="*/ 304 w 11407275"/>
              <a:gd name="connsiteY0" fmla="*/ 0 h 5147913"/>
              <a:gd name="connsiteX1" fmla="*/ 6832869 w 11407275"/>
              <a:gd name="connsiteY1" fmla="*/ 1140149 h 5147913"/>
              <a:gd name="connsiteX2" fmla="*/ 11404996 w 11407275"/>
              <a:gd name="connsiteY2" fmla="*/ 4071833 h 5147913"/>
              <a:gd name="connsiteX3" fmla="*/ 9162980 w 11407275"/>
              <a:gd name="connsiteY3" fmla="*/ 5083168 h 5147913"/>
              <a:gd name="connsiteX4" fmla="*/ 7077052 w 11407275"/>
              <a:gd name="connsiteY4" fmla="*/ 5143464 h 5147913"/>
              <a:gd name="connsiteX5" fmla="*/ 4040240 w 11407275"/>
              <a:gd name="connsiteY5" fmla="*/ 5070381 h 5147913"/>
              <a:gd name="connsiteX6" fmla="*/ 2833420 w 11407275"/>
              <a:gd name="connsiteY6" fmla="*/ 4565169 h 5147913"/>
              <a:gd name="connsiteX0" fmla="*/ 233 w 11408745"/>
              <a:gd name="connsiteY0" fmla="*/ 0 h 5147913"/>
              <a:gd name="connsiteX1" fmla="*/ 8052189 w 11408745"/>
              <a:gd name="connsiteY1" fmla="*/ 1743113 h 5147913"/>
              <a:gd name="connsiteX2" fmla="*/ 11404925 w 11408745"/>
              <a:gd name="connsiteY2" fmla="*/ 4071833 h 5147913"/>
              <a:gd name="connsiteX3" fmla="*/ 9162909 w 11408745"/>
              <a:gd name="connsiteY3" fmla="*/ 5083168 h 5147913"/>
              <a:gd name="connsiteX4" fmla="*/ 7076981 w 11408745"/>
              <a:gd name="connsiteY4" fmla="*/ 5143464 h 5147913"/>
              <a:gd name="connsiteX5" fmla="*/ 4040169 w 11408745"/>
              <a:gd name="connsiteY5" fmla="*/ 5070381 h 5147913"/>
              <a:gd name="connsiteX6" fmla="*/ 2833349 w 11408745"/>
              <a:gd name="connsiteY6" fmla="*/ 4565169 h 5147913"/>
              <a:gd name="connsiteX0" fmla="*/ 468 w 8823032"/>
              <a:gd name="connsiteY0" fmla="*/ 0 h 5218259"/>
              <a:gd name="connsiteX1" fmla="*/ 5466476 w 8823032"/>
              <a:gd name="connsiteY1" fmla="*/ 1813459 h 5218259"/>
              <a:gd name="connsiteX2" fmla="*/ 8819212 w 8823032"/>
              <a:gd name="connsiteY2" fmla="*/ 4142179 h 5218259"/>
              <a:gd name="connsiteX3" fmla="*/ 6577196 w 8823032"/>
              <a:gd name="connsiteY3" fmla="*/ 5153514 h 5218259"/>
              <a:gd name="connsiteX4" fmla="*/ 4491268 w 8823032"/>
              <a:gd name="connsiteY4" fmla="*/ 5213810 h 5218259"/>
              <a:gd name="connsiteX5" fmla="*/ 1454456 w 8823032"/>
              <a:gd name="connsiteY5" fmla="*/ 5140727 h 5218259"/>
              <a:gd name="connsiteX6" fmla="*/ 247636 w 8823032"/>
              <a:gd name="connsiteY6" fmla="*/ 4635515 h 5218259"/>
              <a:gd name="connsiteX0" fmla="*/ 468 w 8823032"/>
              <a:gd name="connsiteY0" fmla="*/ 0 h 5216422"/>
              <a:gd name="connsiteX1" fmla="*/ 5466476 w 8823032"/>
              <a:gd name="connsiteY1" fmla="*/ 1813459 h 5216422"/>
              <a:gd name="connsiteX2" fmla="*/ 8819212 w 8823032"/>
              <a:gd name="connsiteY2" fmla="*/ 4142179 h 5216422"/>
              <a:gd name="connsiteX3" fmla="*/ 7060748 w 8823032"/>
              <a:gd name="connsiteY3" fmla="*/ 5103268 h 5216422"/>
              <a:gd name="connsiteX4" fmla="*/ 4491268 w 8823032"/>
              <a:gd name="connsiteY4" fmla="*/ 5213810 h 5216422"/>
              <a:gd name="connsiteX5" fmla="*/ 1454456 w 8823032"/>
              <a:gd name="connsiteY5" fmla="*/ 5140727 h 5216422"/>
              <a:gd name="connsiteX6" fmla="*/ 247636 w 8823032"/>
              <a:gd name="connsiteY6" fmla="*/ 4635515 h 5216422"/>
              <a:gd name="connsiteX0" fmla="*/ 468 w 8823032"/>
              <a:gd name="connsiteY0" fmla="*/ 0 h 5216422"/>
              <a:gd name="connsiteX1" fmla="*/ 5466476 w 8823032"/>
              <a:gd name="connsiteY1" fmla="*/ 1813459 h 5216422"/>
              <a:gd name="connsiteX2" fmla="*/ 8819212 w 8823032"/>
              <a:gd name="connsiteY2" fmla="*/ 4142179 h 5216422"/>
              <a:gd name="connsiteX3" fmla="*/ 7060748 w 8823032"/>
              <a:gd name="connsiteY3" fmla="*/ 5103268 h 5216422"/>
              <a:gd name="connsiteX4" fmla="*/ 4491268 w 8823032"/>
              <a:gd name="connsiteY4" fmla="*/ 5213810 h 5216422"/>
              <a:gd name="connsiteX5" fmla="*/ 1454456 w 8823032"/>
              <a:gd name="connsiteY5" fmla="*/ 5140727 h 5216422"/>
              <a:gd name="connsiteX6" fmla="*/ 247636 w 8823032"/>
              <a:gd name="connsiteY6" fmla="*/ 4635515 h 5216422"/>
              <a:gd name="connsiteX0" fmla="*/ 468 w 8823032"/>
              <a:gd name="connsiteY0" fmla="*/ 0 h 5216422"/>
              <a:gd name="connsiteX1" fmla="*/ 5466476 w 8823032"/>
              <a:gd name="connsiteY1" fmla="*/ 1813459 h 5216422"/>
              <a:gd name="connsiteX2" fmla="*/ 8819212 w 8823032"/>
              <a:gd name="connsiteY2" fmla="*/ 4142179 h 5216422"/>
              <a:gd name="connsiteX3" fmla="*/ 7060748 w 8823032"/>
              <a:gd name="connsiteY3" fmla="*/ 5103268 h 5216422"/>
              <a:gd name="connsiteX4" fmla="*/ 4491268 w 8823032"/>
              <a:gd name="connsiteY4" fmla="*/ 5213810 h 5216422"/>
              <a:gd name="connsiteX5" fmla="*/ 1454456 w 8823032"/>
              <a:gd name="connsiteY5" fmla="*/ 5140727 h 5216422"/>
              <a:gd name="connsiteX6" fmla="*/ 247636 w 8823032"/>
              <a:gd name="connsiteY6" fmla="*/ 4635515 h 5216422"/>
              <a:gd name="connsiteX0" fmla="*/ 468 w 8823193"/>
              <a:gd name="connsiteY0" fmla="*/ 0 h 5216422"/>
              <a:gd name="connsiteX1" fmla="*/ 5466476 w 8823193"/>
              <a:gd name="connsiteY1" fmla="*/ 1813459 h 5216422"/>
              <a:gd name="connsiteX2" fmla="*/ 8819212 w 8823193"/>
              <a:gd name="connsiteY2" fmla="*/ 4142179 h 5216422"/>
              <a:gd name="connsiteX3" fmla="*/ 7060748 w 8823193"/>
              <a:gd name="connsiteY3" fmla="*/ 5103268 h 5216422"/>
              <a:gd name="connsiteX4" fmla="*/ 4491268 w 8823193"/>
              <a:gd name="connsiteY4" fmla="*/ 5213810 h 5216422"/>
              <a:gd name="connsiteX5" fmla="*/ 1454456 w 8823193"/>
              <a:gd name="connsiteY5" fmla="*/ 5140727 h 5216422"/>
              <a:gd name="connsiteX6" fmla="*/ 247636 w 8823193"/>
              <a:gd name="connsiteY6" fmla="*/ 4635515 h 5216422"/>
              <a:gd name="connsiteX0" fmla="*/ 468 w 9398981"/>
              <a:gd name="connsiteY0" fmla="*/ 0 h 5216422"/>
              <a:gd name="connsiteX1" fmla="*/ 5466476 w 9398981"/>
              <a:gd name="connsiteY1" fmla="*/ 1813459 h 5216422"/>
              <a:gd name="connsiteX2" fmla="*/ 9395994 w 9398981"/>
              <a:gd name="connsiteY2" fmla="*/ 4212985 h 5216422"/>
              <a:gd name="connsiteX3" fmla="*/ 7060748 w 9398981"/>
              <a:gd name="connsiteY3" fmla="*/ 5103268 h 5216422"/>
              <a:gd name="connsiteX4" fmla="*/ 4491268 w 9398981"/>
              <a:gd name="connsiteY4" fmla="*/ 5213810 h 5216422"/>
              <a:gd name="connsiteX5" fmla="*/ 1454456 w 9398981"/>
              <a:gd name="connsiteY5" fmla="*/ 5140727 h 5216422"/>
              <a:gd name="connsiteX6" fmla="*/ 247636 w 9398981"/>
              <a:gd name="connsiteY6" fmla="*/ 4635515 h 5216422"/>
              <a:gd name="connsiteX0" fmla="*/ 468 w 9398981"/>
              <a:gd name="connsiteY0" fmla="*/ 0 h 5216422"/>
              <a:gd name="connsiteX1" fmla="*/ 5466476 w 9398981"/>
              <a:gd name="connsiteY1" fmla="*/ 1813459 h 5216422"/>
              <a:gd name="connsiteX2" fmla="*/ 9395994 w 9398981"/>
              <a:gd name="connsiteY2" fmla="*/ 4212985 h 5216422"/>
              <a:gd name="connsiteX3" fmla="*/ 7060748 w 9398981"/>
              <a:gd name="connsiteY3" fmla="*/ 5103268 h 5216422"/>
              <a:gd name="connsiteX4" fmla="*/ 4491268 w 9398981"/>
              <a:gd name="connsiteY4" fmla="*/ 5213810 h 5216422"/>
              <a:gd name="connsiteX5" fmla="*/ 1454456 w 9398981"/>
              <a:gd name="connsiteY5" fmla="*/ 5140727 h 5216422"/>
              <a:gd name="connsiteX6" fmla="*/ 247636 w 9398981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395994"/>
              <a:gd name="connsiteY0" fmla="*/ 0 h 5216422"/>
              <a:gd name="connsiteX1" fmla="*/ 5466476 w 9395994"/>
              <a:gd name="connsiteY1" fmla="*/ 1813459 h 5216422"/>
              <a:gd name="connsiteX2" fmla="*/ 9395994 w 9395994"/>
              <a:gd name="connsiteY2" fmla="*/ 4212985 h 5216422"/>
              <a:gd name="connsiteX3" fmla="*/ 7060748 w 9395994"/>
              <a:gd name="connsiteY3" fmla="*/ 5103268 h 5216422"/>
              <a:gd name="connsiteX4" fmla="*/ 4491268 w 9395994"/>
              <a:gd name="connsiteY4" fmla="*/ 5213810 h 5216422"/>
              <a:gd name="connsiteX5" fmla="*/ 1454456 w 9395994"/>
              <a:gd name="connsiteY5" fmla="*/ 5140727 h 5216422"/>
              <a:gd name="connsiteX6" fmla="*/ 247636 w 9395994"/>
              <a:gd name="connsiteY6" fmla="*/ 4635515 h 5216422"/>
              <a:gd name="connsiteX0" fmla="*/ 468 w 9702408"/>
              <a:gd name="connsiteY0" fmla="*/ 0 h 5216422"/>
              <a:gd name="connsiteX1" fmla="*/ 5466476 w 9702408"/>
              <a:gd name="connsiteY1" fmla="*/ 1813459 h 5216422"/>
              <a:gd name="connsiteX2" fmla="*/ 9702408 w 9702408"/>
              <a:gd name="connsiteY2" fmla="*/ 4212985 h 5216422"/>
              <a:gd name="connsiteX3" fmla="*/ 7060748 w 9702408"/>
              <a:gd name="connsiteY3" fmla="*/ 5103268 h 5216422"/>
              <a:gd name="connsiteX4" fmla="*/ 4491268 w 9702408"/>
              <a:gd name="connsiteY4" fmla="*/ 5213810 h 5216422"/>
              <a:gd name="connsiteX5" fmla="*/ 1454456 w 9702408"/>
              <a:gd name="connsiteY5" fmla="*/ 5140727 h 5216422"/>
              <a:gd name="connsiteX6" fmla="*/ 247636 w 9702408"/>
              <a:gd name="connsiteY6" fmla="*/ 4635515 h 5216422"/>
              <a:gd name="connsiteX0" fmla="*/ 468 w 9899766"/>
              <a:gd name="connsiteY0" fmla="*/ 0 h 5216422"/>
              <a:gd name="connsiteX1" fmla="*/ 5466476 w 9899766"/>
              <a:gd name="connsiteY1" fmla="*/ 1813459 h 5216422"/>
              <a:gd name="connsiteX2" fmla="*/ 9702408 w 9899766"/>
              <a:gd name="connsiteY2" fmla="*/ 4212985 h 5216422"/>
              <a:gd name="connsiteX3" fmla="*/ 8715045 w 9899766"/>
              <a:gd name="connsiteY3" fmla="*/ 4801943 h 5216422"/>
              <a:gd name="connsiteX4" fmla="*/ 7060748 w 9899766"/>
              <a:gd name="connsiteY4" fmla="*/ 5103268 h 5216422"/>
              <a:gd name="connsiteX5" fmla="*/ 4491268 w 9899766"/>
              <a:gd name="connsiteY5" fmla="*/ 5213810 h 5216422"/>
              <a:gd name="connsiteX6" fmla="*/ 1454456 w 9899766"/>
              <a:gd name="connsiteY6" fmla="*/ 5140727 h 5216422"/>
              <a:gd name="connsiteX7" fmla="*/ 247636 w 9899766"/>
              <a:gd name="connsiteY7" fmla="*/ 4635515 h 5216422"/>
              <a:gd name="connsiteX0" fmla="*/ 468 w 9919915"/>
              <a:gd name="connsiteY0" fmla="*/ 0 h 5216422"/>
              <a:gd name="connsiteX1" fmla="*/ 5466476 w 9919915"/>
              <a:gd name="connsiteY1" fmla="*/ 1813459 h 5216422"/>
              <a:gd name="connsiteX2" fmla="*/ 9702408 w 9919915"/>
              <a:gd name="connsiteY2" fmla="*/ 4212985 h 5216422"/>
              <a:gd name="connsiteX3" fmla="*/ 8715045 w 9919915"/>
              <a:gd name="connsiteY3" fmla="*/ 4801943 h 5216422"/>
              <a:gd name="connsiteX4" fmla="*/ 7060748 w 9919915"/>
              <a:gd name="connsiteY4" fmla="*/ 5103268 h 5216422"/>
              <a:gd name="connsiteX5" fmla="*/ 4491268 w 9919915"/>
              <a:gd name="connsiteY5" fmla="*/ 5213810 h 5216422"/>
              <a:gd name="connsiteX6" fmla="*/ 1454456 w 9919915"/>
              <a:gd name="connsiteY6" fmla="*/ 5140727 h 5216422"/>
              <a:gd name="connsiteX7" fmla="*/ 247636 w 9919915"/>
              <a:gd name="connsiteY7" fmla="*/ 4635515 h 5216422"/>
              <a:gd name="connsiteX0" fmla="*/ 468 w 9702436"/>
              <a:gd name="connsiteY0" fmla="*/ 0 h 5216422"/>
              <a:gd name="connsiteX1" fmla="*/ 5466476 w 9702436"/>
              <a:gd name="connsiteY1" fmla="*/ 1813459 h 5216422"/>
              <a:gd name="connsiteX2" fmla="*/ 9702408 w 9702436"/>
              <a:gd name="connsiteY2" fmla="*/ 4212985 h 5216422"/>
              <a:gd name="connsiteX3" fmla="*/ 8715045 w 9702436"/>
              <a:gd name="connsiteY3" fmla="*/ 4801943 h 5216422"/>
              <a:gd name="connsiteX4" fmla="*/ 7060748 w 9702436"/>
              <a:gd name="connsiteY4" fmla="*/ 5103268 h 5216422"/>
              <a:gd name="connsiteX5" fmla="*/ 4491268 w 9702436"/>
              <a:gd name="connsiteY5" fmla="*/ 5213810 h 5216422"/>
              <a:gd name="connsiteX6" fmla="*/ 1454456 w 9702436"/>
              <a:gd name="connsiteY6" fmla="*/ 5140727 h 5216422"/>
              <a:gd name="connsiteX7" fmla="*/ 247636 w 9702436"/>
              <a:gd name="connsiteY7" fmla="*/ 4635515 h 5216422"/>
              <a:gd name="connsiteX0" fmla="*/ 468 w 9702436"/>
              <a:gd name="connsiteY0" fmla="*/ 0 h 5216422"/>
              <a:gd name="connsiteX1" fmla="*/ 5466476 w 9702436"/>
              <a:gd name="connsiteY1" fmla="*/ 1813459 h 5216422"/>
              <a:gd name="connsiteX2" fmla="*/ 9702408 w 9702436"/>
              <a:gd name="connsiteY2" fmla="*/ 4212985 h 5216422"/>
              <a:gd name="connsiteX3" fmla="*/ 8715045 w 9702436"/>
              <a:gd name="connsiteY3" fmla="*/ 4801943 h 5216422"/>
              <a:gd name="connsiteX4" fmla="*/ 7060748 w 9702436"/>
              <a:gd name="connsiteY4" fmla="*/ 5103268 h 5216422"/>
              <a:gd name="connsiteX5" fmla="*/ 4491268 w 9702436"/>
              <a:gd name="connsiteY5" fmla="*/ 5213810 h 5216422"/>
              <a:gd name="connsiteX6" fmla="*/ 1454456 w 9702436"/>
              <a:gd name="connsiteY6" fmla="*/ 5140727 h 5216422"/>
              <a:gd name="connsiteX7" fmla="*/ 247636 w 9702436"/>
              <a:gd name="connsiteY7" fmla="*/ 4635515 h 5216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02436" h="5216422">
                <a:moveTo>
                  <a:pt x="468" y="0"/>
                </a:moveTo>
                <a:cubicBezTo>
                  <a:pt x="-39364" y="67605"/>
                  <a:pt x="2471279" y="751877"/>
                  <a:pt x="5466476" y="1813459"/>
                </a:cubicBezTo>
                <a:cubicBezTo>
                  <a:pt x="7275755" y="2485471"/>
                  <a:pt x="9581679" y="3724399"/>
                  <a:pt x="9702408" y="4212985"/>
                </a:cubicBezTo>
                <a:cubicBezTo>
                  <a:pt x="9706108" y="4473568"/>
                  <a:pt x="9335568" y="4609309"/>
                  <a:pt x="8715045" y="4801943"/>
                </a:cubicBezTo>
                <a:cubicBezTo>
                  <a:pt x="8202670" y="4950325"/>
                  <a:pt x="7893886" y="4982994"/>
                  <a:pt x="7060748" y="5103268"/>
                </a:cubicBezTo>
                <a:cubicBezTo>
                  <a:pt x="6750753" y="5128848"/>
                  <a:pt x="5201314" y="5234248"/>
                  <a:pt x="4491268" y="5213810"/>
                </a:cubicBezTo>
                <a:lnTo>
                  <a:pt x="1454456" y="5140727"/>
                </a:lnTo>
                <a:cubicBezTo>
                  <a:pt x="760349" y="5123371"/>
                  <a:pt x="461825" y="4985419"/>
                  <a:pt x="247636" y="4635515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3C97A9E-1BAD-455E-8E41-BDB047393E88}"/>
              </a:ext>
            </a:extLst>
          </p:cNvPr>
          <p:cNvSpPr txBox="1"/>
          <p:nvPr/>
        </p:nvSpPr>
        <p:spPr>
          <a:xfrm>
            <a:off x="3843917" y="5668907"/>
            <a:ext cx="4801314" cy="83099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/>
              <a:t>穿刺角度が急峻でワイヤー先端が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アングルのときに生じやすい</a:t>
            </a:r>
          </a:p>
        </p:txBody>
      </p:sp>
    </p:spTree>
    <p:extLst>
      <p:ext uri="{BB962C8B-B14F-4D97-AF65-F5344CB8AC3E}">
        <p14:creationId xmlns:p14="http://schemas.microsoft.com/office/powerpoint/2010/main" val="3795490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27780"/>
            <a:ext cx="8229600" cy="608932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動脈血ガス</a:t>
            </a:r>
            <a:r>
              <a:rPr lang="en-US" altLang="ja-JP" dirty="0"/>
              <a:t> (</a:t>
            </a:r>
            <a:r>
              <a:rPr lang="ja-JP" altLang="en-US"/>
              <a:t>気管挿管前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378696" y="1052736"/>
            <a:ext cx="1409328" cy="528945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ja-JP" dirty="0"/>
              <a:t>pH</a:t>
            </a:r>
          </a:p>
          <a:p>
            <a:pPr marL="0" indent="0">
              <a:buNone/>
            </a:pPr>
            <a:r>
              <a:rPr kumimoji="1" lang="en-US" altLang="ja-JP" dirty="0"/>
              <a:t>pCO</a:t>
            </a:r>
            <a:r>
              <a:rPr kumimoji="1" lang="en-US" altLang="ja-JP" baseline="-25000" dirty="0"/>
              <a:t>2</a:t>
            </a:r>
          </a:p>
          <a:p>
            <a:pPr marL="0" indent="0">
              <a:buNone/>
            </a:pPr>
            <a:r>
              <a:rPr lang="en-US" altLang="ja-JP" dirty="0"/>
              <a:t>pO</a:t>
            </a:r>
            <a:r>
              <a:rPr lang="en-US" altLang="ja-JP" baseline="-25000" dirty="0"/>
              <a:t>2</a:t>
            </a:r>
          </a:p>
          <a:p>
            <a:pPr marL="0" indent="0">
              <a:buNone/>
            </a:pPr>
            <a:r>
              <a:rPr kumimoji="1" lang="en-US" altLang="ja-JP" dirty="0"/>
              <a:t>HCO3</a:t>
            </a:r>
            <a:r>
              <a:rPr kumimoji="1" lang="en-US" altLang="ja-JP" baseline="30000" dirty="0"/>
              <a:t>-</a:t>
            </a:r>
          </a:p>
          <a:p>
            <a:pPr marL="0" indent="0">
              <a:buNone/>
            </a:pPr>
            <a:r>
              <a:rPr lang="en-US" altLang="ja-JP" dirty="0"/>
              <a:t>BE</a:t>
            </a:r>
          </a:p>
          <a:p>
            <a:pPr marL="0" indent="0">
              <a:buNone/>
            </a:pPr>
            <a:r>
              <a:rPr kumimoji="1" lang="en-US" altLang="ja-JP" dirty="0"/>
              <a:t>Hb</a:t>
            </a:r>
          </a:p>
          <a:p>
            <a:pPr marL="0" indent="0">
              <a:buNone/>
            </a:pPr>
            <a:r>
              <a:rPr kumimoji="1" lang="en-US" altLang="ja-JP" dirty="0"/>
              <a:t>SaO</a:t>
            </a:r>
            <a:r>
              <a:rPr lang="en-US" altLang="ja-JP" baseline="-25000" dirty="0"/>
              <a:t>2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CO-</a:t>
            </a:r>
            <a:r>
              <a:rPr lang="en-US" altLang="ja-JP" dirty="0" err="1"/>
              <a:t>Hb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/>
              <a:t>Na</a:t>
            </a:r>
          </a:p>
          <a:p>
            <a:pPr marL="0" indent="0">
              <a:buNone/>
            </a:pPr>
            <a:r>
              <a:rPr lang="en-US" altLang="ja-JP" dirty="0"/>
              <a:t>K</a:t>
            </a:r>
          </a:p>
          <a:p>
            <a:pPr marL="0" indent="0">
              <a:buNone/>
            </a:pPr>
            <a:r>
              <a:rPr lang="en-US" altLang="ja-JP" dirty="0"/>
              <a:t>Cl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Lac</a:t>
            </a:r>
          </a:p>
          <a:p>
            <a:pPr marL="0" indent="0">
              <a:buNone/>
            </a:pPr>
            <a:r>
              <a:rPr kumimoji="1" lang="en-US" altLang="ja-JP" dirty="0"/>
              <a:t>BS</a:t>
            </a:r>
          </a:p>
        </p:txBody>
      </p:sp>
      <p:sp>
        <p:nvSpPr>
          <p:cNvPr id="6" name="角丸四角形 5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7" name="コンテンツ プレースホルダー 4"/>
          <p:cNvSpPr txBox="1">
            <a:spLocks/>
          </p:cNvSpPr>
          <p:nvPr/>
        </p:nvSpPr>
        <p:spPr>
          <a:xfrm>
            <a:off x="4602832" y="1052736"/>
            <a:ext cx="1265312" cy="52894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7.450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26.1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53.6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20.1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-0.5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14.6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88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132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4.0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97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3.8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150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403648" y="106494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O</a:t>
            </a:r>
            <a:r>
              <a:rPr lang="en-US" altLang="ja-JP" sz="2400" baseline="-25000" dirty="0"/>
              <a:t>2</a:t>
            </a:r>
            <a:r>
              <a:rPr kumimoji="1" lang="ja-JP" altLang="en-US" sz="2400" dirty="0"/>
              <a:t>　</a:t>
            </a:r>
            <a:r>
              <a:rPr kumimoji="1" lang="en-US" altLang="ja-JP" sz="2400" dirty="0"/>
              <a:t>10L/</a:t>
            </a:r>
            <a:r>
              <a:rPr lang="en-US" altLang="ja-JP" sz="2400" dirty="0"/>
              <a:t>min</a:t>
            </a:r>
          </a:p>
          <a:p>
            <a:r>
              <a:rPr kumimoji="1" lang="ja-JP" altLang="en-US" sz="2400"/>
              <a:t>呼吸数</a:t>
            </a:r>
            <a:r>
              <a:rPr kumimoji="1" lang="en-US" altLang="ja-JP" sz="2400" dirty="0"/>
              <a:t>&gt;</a:t>
            </a:r>
            <a:r>
              <a:rPr lang="en-US" altLang="ja-JP" sz="2400" dirty="0"/>
              <a:t>40</a:t>
            </a:r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25533171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5229905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833" y="365126"/>
            <a:ext cx="7871966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Wire into subcutaneous tissue</a:t>
            </a:r>
            <a:b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皮下へのワイヤー迷入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4326527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772276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988932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799066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4326527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424500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643441" y="1846148"/>
            <a:ext cx="8228212" cy="2445326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35789"/>
              <a:gd name="connsiteX1" fmla="*/ 4559522 w 7666402"/>
              <a:gd name="connsiteY1" fmla="*/ 2258052 h 3935789"/>
              <a:gd name="connsiteX2" fmla="*/ 3837637 w 7666402"/>
              <a:gd name="connsiteY2" fmla="*/ 2625320 h 3935789"/>
              <a:gd name="connsiteX3" fmla="*/ 215001 w 7666402"/>
              <a:gd name="connsiteY3" fmla="*/ 3935457 h 3935789"/>
              <a:gd name="connsiteX4" fmla="*/ 0 w 7666402"/>
              <a:gd name="connsiteY4" fmla="*/ 3634410 h 3935789"/>
              <a:gd name="connsiteX5" fmla="*/ 299131 w 7666402"/>
              <a:gd name="connsiteY5" fmla="*/ 3414481 h 3935789"/>
              <a:gd name="connsiteX0" fmla="*/ 7666402 w 7666402"/>
              <a:gd name="connsiteY0" fmla="*/ 0 h 3935789"/>
              <a:gd name="connsiteX1" fmla="*/ 4559522 w 7666402"/>
              <a:gd name="connsiteY1" fmla="*/ 2258052 h 3935789"/>
              <a:gd name="connsiteX2" fmla="*/ 3837637 w 7666402"/>
              <a:gd name="connsiteY2" fmla="*/ 2625320 h 3935789"/>
              <a:gd name="connsiteX3" fmla="*/ 215001 w 7666402"/>
              <a:gd name="connsiteY3" fmla="*/ 3935457 h 3935789"/>
              <a:gd name="connsiteX4" fmla="*/ 0 w 7666402"/>
              <a:gd name="connsiteY4" fmla="*/ 3634410 h 3935789"/>
              <a:gd name="connsiteX5" fmla="*/ 668929 w 7666402"/>
              <a:gd name="connsiteY5" fmla="*/ 2245992 h 3935789"/>
              <a:gd name="connsiteX0" fmla="*/ 7531429 w 7531429"/>
              <a:gd name="connsiteY0" fmla="*/ 0 h 3935789"/>
              <a:gd name="connsiteX1" fmla="*/ 4424549 w 7531429"/>
              <a:gd name="connsiteY1" fmla="*/ 2258052 h 3935789"/>
              <a:gd name="connsiteX2" fmla="*/ 3702664 w 7531429"/>
              <a:gd name="connsiteY2" fmla="*/ 2625320 h 3935789"/>
              <a:gd name="connsiteX3" fmla="*/ 80028 w 7531429"/>
              <a:gd name="connsiteY3" fmla="*/ 3935457 h 3935789"/>
              <a:gd name="connsiteX4" fmla="*/ 129168 w 7531429"/>
              <a:gd name="connsiteY4" fmla="*/ 2465922 h 3935789"/>
              <a:gd name="connsiteX5" fmla="*/ 533956 w 7531429"/>
              <a:gd name="connsiteY5" fmla="*/ 2245992 h 3935789"/>
              <a:gd name="connsiteX0" fmla="*/ 7402261 w 7402261"/>
              <a:gd name="connsiteY0" fmla="*/ 0 h 2719005"/>
              <a:gd name="connsiteX1" fmla="*/ 4295381 w 7402261"/>
              <a:gd name="connsiteY1" fmla="*/ 2258052 h 2719005"/>
              <a:gd name="connsiteX2" fmla="*/ 3573496 w 7402261"/>
              <a:gd name="connsiteY2" fmla="*/ 2625320 h 2719005"/>
              <a:gd name="connsiteX3" fmla="*/ 433863 w 7402261"/>
              <a:gd name="connsiteY3" fmla="*/ 2645447 h 2719005"/>
              <a:gd name="connsiteX4" fmla="*/ 0 w 7402261"/>
              <a:gd name="connsiteY4" fmla="*/ 2465922 h 2719005"/>
              <a:gd name="connsiteX5" fmla="*/ 404788 w 7402261"/>
              <a:gd name="connsiteY5" fmla="*/ 2245992 h 2719005"/>
              <a:gd name="connsiteX0" fmla="*/ 7402261 w 7402261"/>
              <a:gd name="connsiteY0" fmla="*/ 0 h 2719006"/>
              <a:gd name="connsiteX1" fmla="*/ 4295381 w 7402261"/>
              <a:gd name="connsiteY1" fmla="*/ 2258052 h 2719006"/>
              <a:gd name="connsiteX2" fmla="*/ 3339542 w 7402261"/>
              <a:gd name="connsiteY2" fmla="*/ 2625320 h 2719006"/>
              <a:gd name="connsiteX3" fmla="*/ 433863 w 7402261"/>
              <a:gd name="connsiteY3" fmla="*/ 2645447 h 2719006"/>
              <a:gd name="connsiteX4" fmla="*/ 0 w 7402261"/>
              <a:gd name="connsiteY4" fmla="*/ 2465922 h 2719006"/>
              <a:gd name="connsiteX5" fmla="*/ 404788 w 7402261"/>
              <a:gd name="connsiteY5" fmla="*/ 2245992 h 2719006"/>
              <a:gd name="connsiteX0" fmla="*/ 7402261 w 7402261"/>
              <a:gd name="connsiteY0" fmla="*/ 0 h 2719006"/>
              <a:gd name="connsiteX1" fmla="*/ 4295381 w 7402261"/>
              <a:gd name="connsiteY1" fmla="*/ 2258052 h 2719006"/>
              <a:gd name="connsiteX2" fmla="*/ 3339542 w 7402261"/>
              <a:gd name="connsiteY2" fmla="*/ 2625320 h 2719006"/>
              <a:gd name="connsiteX3" fmla="*/ 433863 w 7402261"/>
              <a:gd name="connsiteY3" fmla="*/ 2645447 h 2719006"/>
              <a:gd name="connsiteX4" fmla="*/ 0 w 7402261"/>
              <a:gd name="connsiteY4" fmla="*/ 2465922 h 2719006"/>
              <a:gd name="connsiteX5" fmla="*/ 404788 w 7402261"/>
              <a:gd name="connsiteY5" fmla="*/ 2245992 h 2719006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404788 w 7402261"/>
              <a:gd name="connsiteY5" fmla="*/ 2245992 h 2661161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404788 w 7402261"/>
              <a:gd name="connsiteY5" fmla="*/ 2245992 h 2661161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404788 w 7402261"/>
              <a:gd name="connsiteY5" fmla="*/ 2245992 h 2661161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253850 w 7402261"/>
              <a:gd name="connsiteY5" fmla="*/ 2330123 h 2661161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314225 w 7402261"/>
              <a:gd name="connsiteY5" fmla="*/ 2283383 h 2661161"/>
              <a:gd name="connsiteX0" fmla="*/ 7402261 w 7402261"/>
              <a:gd name="connsiteY0" fmla="*/ 0 h 2661161"/>
              <a:gd name="connsiteX1" fmla="*/ 4295381 w 7402261"/>
              <a:gd name="connsiteY1" fmla="*/ 2258052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314225 w 7402261"/>
              <a:gd name="connsiteY5" fmla="*/ 2283383 h 2661161"/>
              <a:gd name="connsiteX0" fmla="*/ 7402261 w 7402261"/>
              <a:gd name="connsiteY0" fmla="*/ 0 h 2661161"/>
              <a:gd name="connsiteX1" fmla="*/ 4023694 w 7402261"/>
              <a:gd name="connsiteY1" fmla="*/ 2426314 h 2661161"/>
              <a:gd name="connsiteX2" fmla="*/ 3339542 w 7402261"/>
              <a:gd name="connsiteY2" fmla="*/ 2625320 h 2661161"/>
              <a:gd name="connsiteX3" fmla="*/ 433863 w 7402261"/>
              <a:gd name="connsiteY3" fmla="*/ 2645447 h 2661161"/>
              <a:gd name="connsiteX4" fmla="*/ 0 w 7402261"/>
              <a:gd name="connsiteY4" fmla="*/ 2465922 h 2661161"/>
              <a:gd name="connsiteX5" fmla="*/ 314225 w 7402261"/>
              <a:gd name="connsiteY5" fmla="*/ 2283383 h 2661161"/>
              <a:gd name="connsiteX0" fmla="*/ 7402261 w 7402261"/>
              <a:gd name="connsiteY0" fmla="*/ 0 h 2680932"/>
              <a:gd name="connsiteX1" fmla="*/ 4023694 w 7402261"/>
              <a:gd name="connsiteY1" fmla="*/ 2426314 h 2680932"/>
              <a:gd name="connsiteX2" fmla="*/ 3286714 w 7402261"/>
              <a:gd name="connsiteY2" fmla="*/ 2653364 h 2680932"/>
              <a:gd name="connsiteX3" fmla="*/ 433863 w 7402261"/>
              <a:gd name="connsiteY3" fmla="*/ 2645447 h 2680932"/>
              <a:gd name="connsiteX4" fmla="*/ 0 w 7402261"/>
              <a:gd name="connsiteY4" fmla="*/ 2465922 h 2680932"/>
              <a:gd name="connsiteX5" fmla="*/ 314225 w 7402261"/>
              <a:gd name="connsiteY5" fmla="*/ 2283383 h 2680932"/>
              <a:gd name="connsiteX0" fmla="*/ 7402261 w 7402261"/>
              <a:gd name="connsiteY0" fmla="*/ 0 h 2701226"/>
              <a:gd name="connsiteX1" fmla="*/ 4023694 w 7402261"/>
              <a:gd name="connsiteY1" fmla="*/ 2426314 h 2701226"/>
              <a:gd name="connsiteX2" fmla="*/ 3286714 w 7402261"/>
              <a:gd name="connsiteY2" fmla="*/ 2653364 h 2701226"/>
              <a:gd name="connsiteX3" fmla="*/ 433863 w 7402261"/>
              <a:gd name="connsiteY3" fmla="*/ 2645447 h 2701226"/>
              <a:gd name="connsiteX4" fmla="*/ 0 w 7402261"/>
              <a:gd name="connsiteY4" fmla="*/ 2465922 h 2701226"/>
              <a:gd name="connsiteX5" fmla="*/ 314225 w 7402261"/>
              <a:gd name="connsiteY5" fmla="*/ 2283383 h 2701226"/>
              <a:gd name="connsiteX0" fmla="*/ 7402261 w 7402261"/>
              <a:gd name="connsiteY0" fmla="*/ 0 h 2701226"/>
              <a:gd name="connsiteX1" fmla="*/ 4023694 w 7402261"/>
              <a:gd name="connsiteY1" fmla="*/ 2426314 h 2701226"/>
              <a:gd name="connsiteX2" fmla="*/ 3286714 w 7402261"/>
              <a:gd name="connsiteY2" fmla="*/ 2653364 h 2701226"/>
              <a:gd name="connsiteX3" fmla="*/ 433863 w 7402261"/>
              <a:gd name="connsiteY3" fmla="*/ 2645447 h 2701226"/>
              <a:gd name="connsiteX4" fmla="*/ 0 w 7402261"/>
              <a:gd name="connsiteY4" fmla="*/ 2465922 h 2701226"/>
              <a:gd name="connsiteX5" fmla="*/ 314225 w 7402261"/>
              <a:gd name="connsiteY5" fmla="*/ 2283383 h 2701226"/>
              <a:gd name="connsiteX0" fmla="*/ 7402261 w 7402261"/>
              <a:gd name="connsiteY0" fmla="*/ 0 h 2719195"/>
              <a:gd name="connsiteX1" fmla="*/ 4023694 w 7402261"/>
              <a:gd name="connsiteY1" fmla="*/ 2426314 h 2719195"/>
              <a:gd name="connsiteX2" fmla="*/ 3286714 w 7402261"/>
              <a:gd name="connsiteY2" fmla="*/ 2653364 h 2719195"/>
              <a:gd name="connsiteX3" fmla="*/ 433863 w 7402261"/>
              <a:gd name="connsiteY3" fmla="*/ 2645447 h 2719195"/>
              <a:gd name="connsiteX4" fmla="*/ 0 w 7402261"/>
              <a:gd name="connsiteY4" fmla="*/ 2465922 h 2719195"/>
              <a:gd name="connsiteX5" fmla="*/ 314225 w 7402261"/>
              <a:gd name="connsiteY5" fmla="*/ 2283383 h 2719195"/>
              <a:gd name="connsiteX0" fmla="*/ 7402261 w 7402261"/>
              <a:gd name="connsiteY0" fmla="*/ 0 h 2724841"/>
              <a:gd name="connsiteX1" fmla="*/ 4023694 w 7402261"/>
              <a:gd name="connsiteY1" fmla="*/ 2426314 h 2724841"/>
              <a:gd name="connsiteX2" fmla="*/ 3173512 w 7402261"/>
              <a:gd name="connsiteY2" fmla="*/ 2662712 h 2724841"/>
              <a:gd name="connsiteX3" fmla="*/ 433863 w 7402261"/>
              <a:gd name="connsiteY3" fmla="*/ 2645447 h 2724841"/>
              <a:gd name="connsiteX4" fmla="*/ 0 w 7402261"/>
              <a:gd name="connsiteY4" fmla="*/ 2465922 h 2724841"/>
              <a:gd name="connsiteX5" fmla="*/ 314225 w 7402261"/>
              <a:gd name="connsiteY5" fmla="*/ 2283383 h 2724841"/>
              <a:gd name="connsiteX0" fmla="*/ 7402261 w 7402261"/>
              <a:gd name="connsiteY0" fmla="*/ 0 h 2724841"/>
              <a:gd name="connsiteX1" fmla="*/ 4023694 w 7402261"/>
              <a:gd name="connsiteY1" fmla="*/ 2426314 h 2724841"/>
              <a:gd name="connsiteX2" fmla="*/ 3173512 w 7402261"/>
              <a:gd name="connsiteY2" fmla="*/ 2662712 h 2724841"/>
              <a:gd name="connsiteX3" fmla="*/ 433863 w 7402261"/>
              <a:gd name="connsiteY3" fmla="*/ 2645447 h 2724841"/>
              <a:gd name="connsiteX4" fmla="*/ 0 w 7402261"/>
              <a:gd name="connsiteY4" fmla="*/ 2465922 h 2724841"/>
              <a:gd name="connsiteX5" fmla="*/ 314225 w 7402261"/>
              <a:gd name="connsiteY5" fmla="*/ 2283383 h 272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02261" h="2724841">
                <a:moveTo>
                  <a:pt x="7402261" y="0"/>
                </a:moveTo>
                <a:cubicBezTo>
                  <a:pt x="6844616" y="537133"/>
                  <a:pt x="4728486" y="1982529"/>
                  <a:pt x="4023694" y="2426314"/>
                </a:cubicBezTo>
                <a:cubicBezTo>
                  <a:pt x="3318903" y="2870099"/>
                  <a:pt x="3580731" y="2697591"/>
                  <a:pt x="3173512" y="2662712"/>
                </a:cubicBezTo>
                <a:cubicBezTo>
                  <a:pt x="2766638" y="2688808"/>
                  <a:pt x="721867" y="2668153"/>
                  <a:pt x="433863" y="2645447"/>
                </a:cubicBezTo>
                <a:cubicBezTo>
                  <a:pt x="205547" y="2629919"/>
                  <a:pt x="20254" y="2615469"/>
                  <a:pt x="0" y="2465922"/>
                </a:cubicBezTo>
                <a:cubicBezTo>
                  <a:pt x="26485" y="2278744"/>
                  <a:pt x="307993" y="2323898"/>
                  <a:pt x="314225" y="2283383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斜め縞 32">
            <a:extLst>
              <a:ext uri="{FF2B5EF4-FFF2-40B4-BE49-F238E27FC236}">
                <a16:creationId xmlns:a16="http://schemas.microsoft.com/office/drawing/2014/main" id="{D084DB71-BCC5-44B8-9508-C4B5AD55ED7B}"/>
              </a:ext>
            </a:extLst>
          </p:cNvPr>
          <p:cNvSpPr/>
          <p:nvPr/>
        </p:nvSpPr>
        <p:spPr>
          <a:xfrm rot="19550397" flipH="1">
            <a:off x="4205407" y="3150548"/>
            <a:ext cx="4040047" cy="568534"/>
          </a:xfrm>
          <a:custGeom>
            <a:avLst/>
            <a:gdLst>
              <a:gd name="connsiteX0" fmla="*/ 0 w 8266351"/>
              <a:gd name="connsiteY0" fmla="*/ 228751 h 457501"/>
              <a:gd name="connsiteX1" fmla="*/ 4133176 w 8266351"/>
              <a:gd name="connsiteY1" fmla="*/ 0 h 457501"/>
              <a:gd name="connsiteX2" fmla="*/ 8266351 w 8266351"/>
              <a:gd name="connsiteY2" fmla="*/ 0 h 457501"/>
              <a:gd name="connsiteX3" fmla="*/ 0 w 8266351"/>
              <a:gd name="connsiteY3" fmla="*/ 457501 h 457501"/>
              <a:gd name="connsiteX4" fmla="*/ 0 w 8266351"/>
              <a:gd name="connsiteY4" fmla="*/ 228751 h 457501"/>
              <a:gd name="connsiteX0" fmla="*/ 0 w 8266351"/>
              <a:gd name="connsiteY0" fmla="*/ 346197 h 574947"/>
              <a:gd name="connsiteX1" fmla="*/ 7933389 w 8266351"/>
              <a:gd name="connsiteY1" fmla="*/ 0 h 574947"/>
              <a:gd name="connsiteX2" fmla="*/ 8266351 w 8266351"/>
              <a:gd name="connsiteY2" fmla="*/ 117446 h 574947"/>
              <a:gd name="connsiteX3" fmla="*/ 0 w 8266351"/>
              <a:gd name="connsiteY3" fmla="*/ 574947 h 574947"/>
              <a:gd name="connsiteX4" fmla="*/ 0 w 8266351"/>
              <a:gd name="connsiteY4" fmla="*/ 346197 h 57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6351" h="574947">
                <a:moveTo>
                  <a:pt x="0" y="346197"/>
                </a:moveTo>
                <a:lnTo>
                  <a:pt x="7933389" y="0"/>
                </a:lnTo>
                <a:lnTo>
                  <a:pt x="8266351" y="117446"/>
                </a:lnTo>
                <a:lnTo>
                  <a:pt x="0" y="574947"/>
                </a:lnTo>
                <a:lnTo>
                  <a:pt x="0" y="34619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532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EB3152E-A03B-46E0-A5D7-DDB24FDDD642}"/>
              </a:ext>
            </a:extLst>
          </p:cNvPr>
          <p:cNvSpPr/>
          <p:nvPr/>
        </p:nvSpPr>
        <p:spPr>
          <a:xfrm>
            <a:off x="296591" y="4811298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A42F357-1780-4305-AEFA-CE206C38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15" y="365126"/>
            <a:ext cx="8675370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Misleading into subcutaneous tissue</a:t>
            </a:r>
            <a:br>
              <a:rPr kumimoji="1"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皮下への迷入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B87D696-64D2-4D84-8A8B-4DD93416B5B5}"/>
              </a:ext>
            </a:extLst>
          </p:cNvPr>
          <p:cNvSpPr/>
          <p:nvPr/>
        </p:nvSpPr>
        <p:spPr>
          <a:xfrm>
            <a:off x="300056" y="3907920"/>
            <a:ext cx="8575062" cy="1097969"/>
          </a:xfrm>
          <a:prstGeom prst="rect">
            <a:avLst/>
          </a:prstGeom>
          <a:solidFill>
            <a:srgbClr val="FED4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F45EA5-C932-420F-B7DB-25EE1DF9E2B1}"/>
              </a:ext>
            </a:extLst>
          </p:cNvPr>
          <p:cNvCxnSpPr/>
          <p:nvPr/>
        </p:nvCxnSpPr>
        <p:spPr>
          <a:xfrm>
            <a:off x="300056" y="2353669"/>
            <a:ext cx="8575062" cy="0"/>
          </a:xfrm>
          <a:prstGeom prst="line">
            <a:avLst/>
          </a:prstGeom>
          <a:ln w="762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8B375909-54DF-46F5-82F1-8C169B84B703}"/>
              </a:ext>
            </a:extLst>
          </p:cNvPr>
          <p:cNvSpPr/>
          <p:nvPr/>
        </p:nvSpPr>
        <p:spPr>
          <a:xfrm>
            <a:off x="300056" y="2570325"/>
            <a:ext cx="8575062" cy="13035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9A51E78-59A9-41C6-82BE-26FEEF80D79D}"/>
              </a:ext>
            </a:extLst>
          </p:cNvPr>
          <p:cNvSpPr/>
          <p:nvPr/>
        </p:nvSpPr>
        <p:spPr>
          <a:xfrm>
            <a:off x="300056" y="2380459"/>
            <a:ext cx="8575062" cy="565712"/>
          </a:xfrm>
          <a:custGeom>
            <a:avLst/>
            <a:gdLst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0 w 6889172"/>
              <a:gd name="connsiteY3" fmla="*/ 481418 h 481418"/>
              <a:gd name="connsiteX4" fmla="*/ 0 w 6889172"/>
              <a:gd name="connsiteY4" fmla="*/ 0 h 481418"/>
              <a:gd name="connsiteX0" fmla="*/ 0 w 6889172"/>
              <a:gd name="connsiteY0" fmla="*/ 0 h 481418"/>
              <a:gd name="connsiteX1" fmla="*/ 6889172 w 6889172"/>
              <a:gd name="connsiteY1" fmla="*/ 0 h 481418"/>
              <a:gd name="connsiteX2" fmla="*/ 6889172 w 6889172"/>
              <a:gd name="connsiteY2" fmla="*/ 481418 h 481418"/>
              <a:gd name="connsiteX3" fmla="*/ 581891 w 6889172"/>
              <a:gd name="connsiteY3" fmla="*/ 249381 h 481418"/>
              <a:gd name="connsiteX4" fmla="*/ 0 w 6889172"/>
              <a:gd name="connsiteY4" fmla="*/ 481418 h 481418"/>
              <a:gd name="connsiteX5" fmla="*/ 0 w 6889172"/>
              <a:gd name="connsiteY5" fmla="*/ 0 h 481418"/>
              <a:gd name="connsiteX0" fmla="*/ 0 w 6889172"/>
              <a:gd name="connsiteY0" fmla="*/ 0 h 509953"/>
              <a:gd name="connsiteX1" fmla="*/ 6889172 w 6889172"/>
              <a:gd name="connsiteY1" fmla="*/ 0 h 509953"/>
              <a:gd name="connsiteX2" fmla="*/ 6889172 w 6889172"/>
              <a:gd name="connsiteY2" fmla="*/ 481418 h 509953"/>
              <a:gd name="connsiteX3" fmla="*/ 1714500 w 6889172"/>
              <a:gd name="connsiteY3" fmla="*/ 457199 h 509953"/>
              <a:gd name="connsiteX4" fmla="*/ 581891 w 6889172"/>
              <a:gd name="connsiteY4" fmla="*/ 249381 h 509953"/>
              <a:gd name="connsiteX5" fmla="*/ 0 w 6889172"/>
              <a:gd name="connsiteY5" fmla="*/ 481418 h 509953"/>
              <a:gd name="connsiteX6" fmla="*/ 0 w 6889172"/>
              <a:gd name="connsiteY6" fmla="*/ 0 h 509953"/>
              <a:gd name="connsiteX0" fmla="*/ 0 w 6889172"/>
              <a:gd name="connsiteY0" fmla="*/ 0 h 494585"/>
              <a:gd name="connsiteX1" fmla="*/ 6889172 w 6889172"/>
              <a:gd name="connsiteY1" fmla="*/ 0 h 494585"/>
              <a:gd name="connsiteX2" fmla="*/ 6889172 w 6889172"/>
              <a:gd name="connsiteY2" fmla="*/ 481418 h 494585"/>
              <a:gd name="connsiteX3" fmla="*/ 2701636 w 6889172"/>
              <a:gd name="connsiteY3" fmla="*/ 249381 h 494585"/>
              <a:gd name="connsiteX4" fmla="*/ 1714500 w 6889172"/>
              <a:gd name="connsiteY4" fmla="*/ 457199 h 494585"/>
              <a:gd name="connsiteX5" fmla="*/ 581891 w 6889172"/>
              <a:gd name="connsiteY5" fmla="*/ 249381 h 494585"/>
              <a:gd name="connsiteX6" fmla="*/ 0 w 6889172"/>
              <a:gd name="connsiteY6" fmla="*/ 481418 h 494585"/>
              <a:gd name="connsiteX7" fmla="*/ 0 w 6889172"/>
              <a:gd name="connsiteY7" fmla="*/ 0 h 494585"/>
              <a:gd name="connsiteX0" fmla="*/ 0 w 6889172"/>
              <a:gd name="connsiteY0" fmla="*/ 0 h 601236"/>
              <a:gd name="connsiteX1" fmla="*/ 6889172 w 6889172"/>
              <a:gd name="connsiteY1" fmla="*/ 0 h 601236"/>
              <a:gd name="connsiteX2" fmla="*/ 6889172 w 6889172"/>
              <a:gd name="connsiteY2" fmla="*/ 481418 h 601236"/>
              <a:gd name="connsiteX3" fmla="*/ 4052454 w 6889172"/>
              <a:gd name="connsiteY3" fmla="*/ 592281 h 601236"/>
              <a:gd name="connsiteX4" fmla="*/ 2701636 w 6889172"/>
              <a:gd name="connsiteY4" fmla="*/ 249381 h 601236"/>
              <a:gd name="connsiteX5" fmla="*/ 1714500 w 6889172"/>
              <a:gd name="connsiteY5" fmla="*/ 457199 h 601236"/>
              <a:gd name="connsiteX6" fmla="*/ 581891 w 6889172"/>
              <a:gd name="connsiteY6" fmla="*/ 249381 h 601236"/>
              <a:gd name="connsiteX7" fmla="*/ 0 w 6889172"/>
              <a:gd name="connsiteY7" fmla="*/ 481418 h 601236"/>
              <a:gd name="connsiteX8" fmla="*/ 0 w 6889172"/>
              <a:gd name="connsiteY8" fmla="*/ 0 h 601236"/>
              <a:gd name="connsiteX0" fmla="*/ 0 w 6889172"/>
              <a:gd name="connsiteY0" fmla="*/ 0 h 598424"/>
              <a:gd name="connsiteX1" fmla="*/ 6889172 w 6889172"/>
              <a:gd name="connsiteY1" fmla="*/ 0 h 598424"/>
              <a:gd name="connsiteX2" fmla="*/ 6889172 w 6889172"/>
              <a:gd name="connsiteY2" fmla="*/ 481418 h 598424"/>
              <a:gd name="connsiteX3" fmla="*/ 5143500 w 6889172"/>
              <a:gd name="connsiteY3" fmla="*/ 249380 h 598424"/>
              <a:gd name="connsiteX4" fmla="*/ 4052454 w 6889172"/>
              <a:gd name="connsiteY4" fmla="*/ 592281 h 598424"/>
              <a:gd name="connsiteX5" fmla="*/ 2701636 w 6889172"/>
              <a:gd name="connsiteY5" fmla="*/ 249381 h 598424"/>
              <a:gd name="connsiteX6" fmla="*/ 1714500 w 6889172"/>
              <a:gd name="connsiteY6" fmla="*/ 457199 h 598424"/>
              <a:gd name="connsiteX7" fmla="*/ 581891 w 6889172"/>
              <a:gd name="connsiteY7" fmla="*/ 249381 h 598424"/>
              <a:gd name="connsiteX8" fmla="*/ 0 w 6889172"/>
              <a:gd name="connsiteY8" fmla="*/ 481418 h 598424"/>
              <a:gd name="connsiteX9" fmla="*/ 0 w 6889172"/>
              <a:gd name="connsiteY9" fmla="*/ 0 h 598424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581891 w 6889172"/>
              <a:gd name="connsiteY8" fmla="*/ 249381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332509 w 6889172"/>
              <a:gd name="connsiteY8" fmla="*/ 259772 h 598583"/>
              <a:gd name="connsiteX9" fmla="*/ 0 w 6889172"/>
              <a:gd name="connsiteY9" fmla="*/ 481418 h 598583"/>
              <a:gd name="connsiteX10" fmla="*/ 0 w 6889172"/>
              <a:gd name="connsiteY10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820882 w 6889172"/>
              <a:gd name="connsiteY8" fmla="*/ 498762 h 598583"/>
              <a:gd name="connsiteX9" fmla="*/ 332509 w 6889172"/>
              <a:gd name="connsiteY9" fmla="*/ 259772 h 598583"/>
              <a:gd name="connsiteX10" fmla="*/ 0 w 6889172"/>
              <a:gd name="connsiteY10" fmla="*/ 481418 h 598583"/>
              <a:gd name="connsiteX11" fmla="*/ 0 w 6889172"/>
              <a:gd name="connsiteY11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1714500 w 6889172"/>
              <a:gd name="connsiteY7" fmla="*/ 457199 h 598583"/>
              <a:gd name="connsiteX8" fmla="*/ 1319645 w 6889172"/>
              <a:gd name="connsiteY8" fmla="*/ 259771 h 598583"/>
              <a:gd name="connsiteX9" fmla="*/ 820882 w 6889172"/>
              <a:gd name="connsiteY9" fmla="*/ 498762 h 598583"/>
              <a:gd name="connsiteX10" fmla="*/ 332509 w 6889172"/>
              <a:gd name="connsiteY10" fmla="*/ 259772 h 598583"/>
              <a:gd name="connsiteX11" fmla="*/ 0 w 6889172"/>
              <a:gd name="connsiteY11" fmla="*/ 481418 h 598583"/>
              <a:gd name="connsiteX12" fmla="*/ 0 w 6889172"/>
              <a:gd name="connsiteY12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701636 w 6889172"/>
              <a:gd name="connsiteY6" fmla="*/ 249381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8583"/>
              <a:gd name="connsiteX1" fmla="*/ 6889172 w 6889172"/>
              <a:gd name="connsiteY1" fmla="*/ 0 h 598583"/>
              <a:gd name="connsiteX2" fmla="*/ 6889172 w 6889172"/>
              <a:gd name="connsiteY2" fmla="*/ 481418 h 598583"/>
              <a:gd name="connsiteX3" fmla="*/ 6130636 w 6889172"/>
              <a:gd name="connsiteY3" fmla="*/ 509153 h 598583"/>
              <a:gd name="connsiteX4" fmla="*/ 5143500 w 6889172"/>
              <a:gd name="connsiteY4" fmla="*/ 249380 h 598583"/>
              <a:gd name="connsiteX5" fmla="*/ 4052454 w 6889172"/>
              <a:gd name="connsiteY5" fmla="*/ 592281 h 598583"/>
              <a:gd name="connsiteX6" fmla="*/ 2805545 w 6889172"/>
              <a:gd name="connsiteY6" fmla="*/ 498763 h 598583"/>
              <a:gd name="connsiteX7" fmla="*/ 2213263 w 6889172"/>
              <a:gd name="connsiteY7" fmla="*/ 218207 h 598583"/>
              <a:gd name="connsiteX8" fmla="*/ 1714500 w 6889172"/>
              <a:gd name="connsiteY8" fmla="*/ 457199 h 598583"/>
              <a:gd name="connsiteX9" fmla="*/ 1319645 w 6889172"/>
              <a:gd name="connsiteY9" fmla="*/ 259771 h 598583"/>
              <a:gd name="connsiteX10" fmla="*/ 820882 w 6889172"/>
              <a:gd name="connsiteY10" fmla="*/ 498762 h 598583"/>
              <a:gd name="connsiteX11" fmla="*/ 332509 w 6889172"/>
              <a:gd name="connsiteY11" fmla="*/ 259772 h 598583"/>
              <a:gd name="connsiteX12" fmla="*/ 0 w 6889172"/>
              <a:gd name="connsiteY12" fmla="*/ 481418 h 598583"/>
              <a:gd name="connsiteX13" fmla="*/ 0 w 6889172"/>
              <a:gd name="connsiteY13" fmla="*/ 0 h 598583"/>
              <a:gd name="connsiteX0" fmla="*/ 0 w 6889172"/>
              <a:gd name="connsiteY0" fmla="*/ 0 h 596221"/>
              <a:gd name="connsiteX1" fmla="*/ 6889172 w 6889172"/>
              <a:gd name="connsiteY1" fmla="*/ 0 h 596221"/>
              <a:gd name="connsiteX2" fmla="*/ 6889172 w 6889172"/>
              <a:gd name="connsiteY2" fmla="*/ 481418 h 596221"/>
              <a:gd name="connsiteX3" fmla="*/ 6130636 w 6889172"/>
              <a:gd name="connsiteY3" fmla="*/ 509153 h 596221"/>
              <a:gd name="connsiteX4" fmla="*/ 5143500 w 6889172"/>
              <a:gd name="connsiteY4" fmla="*/ 249380 h 596221"/>
              <a:gd name="connsiteX5" fmla="*/ 4052454 w 6889172"/>
              <a:gd name="connsiteY5" fmla="*/ 592281 h 596221"/>
              <a:gd name="connsiteX6" fmla="*/ 3356263 w 6889172"/>
              <a:gd name="connsiteY6" fmla="*/ 238989 h 596221"/>
              <a:gd name="connsiteX7" fmla="*/ 2805545 w 6889172"/>
              <a:gd name="connsiteY7" fmla="*/ 498763 h 596221"/>
              <a:gd name="connsiteX8" fmla="*/ 2213263 w 6889172"/>
              <a:gd name="connsiteY8" fmla="*/ 218207 h 596221"/>
              <a:gd name="connsiteX9" fmla="*/ 1714500 w 6889172"/>
              <a:gd name="connsiteY9" fmla="*/ 457199 h 596221"/>
              <a:gd name="connsiteX10" fmla="*/ 1319645 w 6889172"/>
              <a:gd name="connsiteY10" fmla="*/ 259771 h 596221"/>
              <a:gd name="connsiteX11" fmla="*/ 820882 w 6889172"/>
              <a:gd name="connsiteY11" fmla="*/ 498762 h 596221"/>
              <a:gd name="connsiteX12" fmla="*/ 332509 w 6889172"/>
              <a:gd name="connsiteY12" fmla="*/ 259772 h 596221"/>
              <a:gd name="connsiteX13" fmla="*/ 0 w 6889172"/>
              <a:gd name="connsiteY13" fmla="*/ 481418 h 596221"/>
              <a:gd name="connsiteX14" fmla="*/ 0 w 6889172"/>
              <a:gd name="connsiteY14" fmla="*/ 0 h 596221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000500 w 6889172"/>
              <a:gd name="connsiteY5" fmla="*/ 488372 h 536309"/>
              <a:gd name="connsiteX6" fmla="*/ 3356263 w 6889172"/>
              <a:gd name="connsiteY6" fmla="*/ 238989 h 536309"/>
              <a:gd name="connsiteX7" fmla="*/ 2805545 w 6889172"/>
              <a:gd name="connsiteY7" fmla="*/ 498763 h 536309"/>
              <a:gd name="connsiteX8" fmla="*/ 2213263 w 6889172"/>
              <a:gd name="connsiteY8" fmla="*/ 218207 h 536309"/>
              <a:gd name="connsiteX9" fmla="*/ 1714500 w 6889172"/>
              <a:gd name="connsiteY9" fmla="*/ 457199 h 536309"/>
              <a:gd name="connsiteX10" fmla="*/ 1319645 w 6889172"/>
              <a:gd name="connsiteY10" fmla="*/ 259771 h 536309"/>
              <a:gd name="connsiteX11" fmla="*/ 820882 w 6889172"/>
              <a:gd name="connsiteY11" fmla="*/ 498762 h 536309"/>
              <a:gd name="connsiteX12" fmla="*/ 332509 w 6889172"/>
              <a:gd name="connsiteY12" fmla="*/ 259772 h 536309"/>
              <a:gd name="connsiteX13" fmla="*/ 0 w 6889172"/>
              <a:gd name="connsiteY13" fmla="*/ 481418 h 536309"/>
              <a:gd name="connsiteX14" fmla="*/ 0 w 6889172"/>
              <a:gd name="connsiteY14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143500 w 6889172"/>
              <a:gd name="connsiteY4" fmla="*/ 249380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029200 w 6889172"/>
              <a:gd name="connsiteY4" fmla="*/ 488371 h 536309"/>
              <a:gd name="connsiteX5" fmla="*/ 4468091 w 6889172"/>
              <a:gd name="connsiteY5" fmla="*/ 259771 h 536309"/>
              <a:gd name="connsiteX6" fmla="*/ 4000500 w 6889172"/>
              <a:gd name="connsiteY6" fmla="*/ 488372 h 536309"/>
              <a:gd name="connsiteX7" fmla="*/ 3356263 w 6889172"/>
              <a:gd name="connsiteY7" fmla="*/ 238989 h 536309"/>
              <a:gd name="connsiteX8" fmla="*/ 2805545 w 6889172"/>
              <a:gd name="connsiteY8" fmla="*/ 498763 h 536309"/>
              <a:gd name="connsiteX9" fmla="*/ 2213263 w 6889172"/>
              <a:gd name="connsiteY9" fmla="*/ 218207 h 536309"/>
              <a:gd name="connsiteX10" fmla="*/ 1714500 w 6889172"/>
              <a:gd name="connsiteY10" fmla="*/ 457199 h 536309"/>
              <a:gd name="connsiteX11" fmla="*/ 1319645 w 6889172"/>
              <a:gd name="connsiteY11" fmla="*/ 259771 h 536309"/>
              <a:gd name="connsiteX12" fmla="*/ 820882 w 6889172"/>
              <a:gd name="connsiteY12" fmla="*/ 498762 h 536309"/>
              <a:gd name="connsiteX13" fmla="*/ 332509 w 6889172"/>
              <a:gd name="connsiteY13" fmla="*/ 259772 h 536309"/>
              <a:gd name="connsiteX14" fmla="*/ 0 w 6889172"/>
              <a:gd name="connsiteY14" fmla="*/ 481418 h 536309"/>
              <a:gd name="connsiteX15" fmla="*/ 0 w 6889172"/>
              <a:gd name="connsiteY15" fmla="*/ 0 h 536309"/>
              <a:gd name="connsiteX0" fmla="*/ 0 w 6889172"/>
              <a:gd name="connsiteY0" fmla="*/ 0 h 536309"/>
              <a:gd name="connsiteX1" fmla="*/ 6889172 w 6889172"/>
              <a:gd name="connsiteY1" fmla="*/ 0 h 536309"/>
              <a:gd name="connsiteX2" fmla="*/ 6889172 w 6889172"/>
              <a:gd name="connsiteY2" fmla="*/ 481418 h 536309"/>
              <a:gd name="connsiteX3" fmla="*/ 6130636 w 6889172"/>
              <a:gd name="connsiteY3" fmla="*/ 509153 h 536309"/>
              <a:gd name="connsiteX4" fmla="*/ 5559136 w 6889172"/>
              <a:gd name="connsiteY4" fmla="*/ 259771 h 536309"/>
              <a:gd name="connsiteX5" fmla="*/ 5029200 w 6889172"/>
              <a:gd name="connsiteY5" fmla="*/ 488371 h 536309"/>
              <a:gd name="connsiteX6" fmla="*/ 4468091 w 6889172"/>
              <a:gd name="connsiteY6" fmla="*/ 259771 h 536309"/>
              <a:gd name="connsiteX7" fmla="*/ 4000500 w 6889172"/>
              <a:gd name="connsiteY7" fmla="*/ 488372 h 536309"/>
              <a:gd name="connsiteX8" fmla="*/ 3356263 w 6889172"/>
              <a:gd name="connsiteY8" fmla="*/ 238989 h 536309"/>
              <a:gd name="connsiteX9" fmla="*/ 2805545 w 6889172"/>
              <a:gd name="connsiteY9" fmla="*/ 498763 h 536309"/>
              <a:gd name="connsiteX10" fmla="*/ 2213263 w 6889172"/>
              <a:gd name="connsiteY10" fmla="*/ 218207 h 536309"/>
              <a:gd name="connsiteX11" fmla="*/ 1714500 w 6889172"/>
              <a:gd name="connsiteY11" fmla="*/ 457199 h 536309"/>
              <a:gd name="connsiteX12" fmla="*/ 1319645 w 6889172"/>
              <a:gd name="connsiteY12" fmla="*/ 259771 h 536309"/>
              <a:gd name="connsiteX13" fmla="*/ 820882 w 6889172"/>
              <a:gd name="connsiteY13" fmla="*/ 498762 h 536309"/>
              <a:gd name="connsiteX14" fmla="*/ 332509 w 6889172"/>
              <a:gd name="connsiteY14" fmla="*/ 259772 h 536309"/>
              <a:gd name="connsiteX15" fmla="*/ 0 w 6889172"/>
              <a:gd name="connsiteY15" fmla="*/ 481418 h 536309"/>
              <a:gd name="connsiteX16" fmla="*/ 0 w 6889172"/>
              <a:gd name="connsiteY16" fmla="*/ 0 h 536309"/>
              <a:gd name="connsiteX0" fmla="*/ 0 w 6889172"/>
              <a:gd name="connsiteY0" fmla="*/ 0 h 574722"/>
              <a:gd name="connsiteX1" fmla="*/ 6889172 w 6889172"/>
              <a:gd name="connsiteY1" fmla="*/ 0 h 574722"/>
              <a:gd name="connsiteX2" fmla="*/ 6889172 w 6889172"/>
              <a:gd name="connsiteY2" fmla="*/ 481418 h 574722"/>
              <a:gd name="connsiteX3" fmla="*/ 6224154 w 6889172"/>
              <a:gd name="connsiteY3" fmla="*/ 561107 h 574722"/>
              <a:gd name="connsiteX4" fmla="*/ 5559136 w 6889172"/>
              <a:gd name="connsiteY4" fmla="*/ 259771 h 574722"/>
              <a:gd name="connsiteX5" fmla="*/ 5029200 w 6889172"/>
              <a:gd name="connsiteY5" fmla="*/ 488371 h 574722"/>
              <a:gd name="connsiteX6" fmla="*/ 4468091 w 6889172"/>
              <a:gd name="connsiteY6" fmla="*/ 259771 h 574722"/>
              <a:gd name="connsiteX7" fmla="*/ 4000500 w 6889172"/>
              <a:gd name="connsiteY7" fmla="*/ 488372 h 574722"/>
              <a:gd name="connsiteX8" fmla="*/ 3356263 w 6889172"/>
              <a:gd name="connsiteY8" fmla="*/ 238989 h 574722"/>
              <a:gd name="connsiteX9" fmla="*/ 2805545 w 6889172"/>
              <a:gd name="connsiteY9" fmla="*/ 498763 h 574722"/>
              <a:gd name="connsiteX10" fmla="*/ 2213263 w 6889172"/>
              <a:gd name="connsiteY10" fmla="*/ 218207 h 574722"/>
              <a:gd name="connsiteX11" fmla="*/ 1714500 w 6889172"/>
              <a:gd name="connsiteY11" fmla="*/ 457199 h 574722"/>
              <a:gd name="connsiteX12" fmla="*/ 1319645 w 6889172"/>
              <a:gd name="connsiteY12" fmla="*/ 259771 h 574722"/>
              <a:gd name="connsiteX13" fmla="*/ 820882 w 6889172"/>
              <a:gd name="connsiteY13" fmla="*/ 498762 h 574722"/>
              <a:gd name="connsiteX14" fmla="*/ 332509 w 6889172"/>
              <a:gd name="connsiteY14" fmla="*/ 259772 h 574722"/>
              <a:gd name="connsiteX15" fmla="*/ 0 w 6889172"/>
              <a:gd name="connsiteY15" fmla="*/ 481418 h 574722"/>
              <a:gd name="connsiteX16" fmla="*/ 0 w 6889172"/>
              <a:gd name="connsiteY16" fmla="*/ 0 h 57472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89172 w 6889172"/>
              <a:gd name="connsiteY2" fmla="*/ 481418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  <a:gd name="connsiteX0" fmla="*/ 0 w 6889172"/>
              <a:gd name="connsiteY0" fmla="*/ 0 h 565712"/>
              <a:gd name="connsiteX1" fmla="*/ 6889172 w 6889172"/>
              <a:gd name="connsiteY1" fmla="*/ 0 h 565712"/>
              <a:gd name="connsiteX2" fmla="*/ 6868391 w 6889172"/>
              <a:gd name="connsiteY2" fmla="*/ 304773 h 565712"/>
              <a:gd name="connsiteX3" fmla="*/ 6712527 w 6889172"/>
              <a:gd name="connsiteY3" fmla="*/ 270161 h 565712"/>
              <a:gd name="connsiteX4" fmla="*/ 6224154 w 6889172"/>
              <a:gd name="connsiteY4" fmla="*/ 561107 h 565712"/>
              <a:gd name="connsiteX5" fmla="*/ 5559136 w 6889172"/>
              <a:gd name="connsiteY5" fmla="*/ 259771 h 565712"/>
              <a:gd name="connsiteX6" fmla="*/ 5029200 w 6889172"/>
              <a:gd name="connsiteY6" fmla="*/ 488371 h 565712"/>
              <a:gd name="connsiteX7" fmla="*/ 4468091 w 6889172"/>
              <a:gd name="connsiteY7" fmla="*/ 259771 h 565712"/>
              <a:gd name="connsiteX8" fmla="*/ 4000500 w 6889172"/>
              <a:gd name="connsiteY8" fmla="*/ 488372 h 565712"/>
              <a:gd name="connsiteX9" fmla="*/ 3356263 w 6889172"/>
              <a:gd name="connsiteY9" fmla="*/ 238989 h 565712"/>
              <a:gd name="connsiteX10" fmla="*/ 2805545 w 6889172"/>
              <a:gd name="connsiteY10" fmla="*/ 498763 h 565712"/>
              <a:gd name="connsiteX11" fmla="*/ 2213263 w 6889172"/>
              <a:gd name="connsiteY11" fmla="*/ 218207 h 565712"/>
              <a:gd name="connsiteX12" fmla="*/ 1714500 w 6889172"/>
              <a:gd name="connsiteY12" fmla="*/ 457199 h 565712"/>
              <a:gd name="connsiteX13" fmla="*/ 1319645 w 6889172"/>
              <a:gd name="connsiteY13" fmla="*/ 259771 h 565712"/>
              <a:gd name="connsiteX14" fmla="*/ 820882 w 6889172"/>
              <a:gd name="connsiteY14" fmla="*/ 498762 h 565712"/>
              <a:gd name="connsiteX15" fmla="*/ 332509 w 6889172"/>
              <a:gd name="connsiteY15" fmla="*/ 259772 h 565712"/>
              <a:gd name="connsiteX16" fmla="*/ 0 w 6889172"/>
              <a:gd name="connsiteY16" fmla="*/ 481418 h 565712"/>
              <a:gd name="connsiteX17" fmla="*/ 0 w 6889172"/>
              <a:gd name="connsiteY17" fmla="*/ 0 h 56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89172" h="565712">
                <a:moveTo>
                  <a:pt x="0" y="0"/>
                </a:moveTo>
                <a:lnTo>
                  <a:pt x="6889172" y="0"/>
                </a:lnTo>
                <a:lnTo>
                  <a:pt x="6868391" y="304773"/>
                </a:lnTo>
                <a:cubicBezTo>
                  <a:pt x="6835487" y="394827"/>
                  <a:pt x="6823363" y="256880"/>
                  <a:pt x="6712527" y="270161"/>
                </a:cubicBezTo>
                <a:cubicBezTo>
                  <a:pt x="6601691" y="283443"/>
                  <a:pt x="6412922" y="607866"/>
                  <a:pt x="6224154" y="561107"/>
                </a:cubicBezTo>
                <a:cubicBezTo>
                  <a:pt x="6024995" y="565730"/>
                  <a:pt x="5742709" y="263235"/>
                  <a:pt x="5559136" y="259771"/>
                </a:cubicBezTo>
                <a:cubicBezTo>
                  <a:pt x="5375563" y="256307"/>
                  <a:pt x="5233554" y="529935"/>
                  <a:pt x="5029200" y="488371"/>
                </a:cubicBezTo>
                <a:cubicBezTo>
                  <a:pt x="4824846" y="446807"/>
                  <a:pt x="4658591" y="219939"/>
                  <a:pt x="4468091" y="259771"/>
                </a:cubicBezTo>
                <a:cubicBezTo>
                  <a:pt x="4277591" y="299603"/>
                  <a:pt x="4191000" y="509154"/>
                  <a:pt x="4000500" y="488372"/>
                </a:cubicBezTo>
                <a:cubicBezTo>
                  <a:pt x="3810000" y="467590"/>
                  <a:pt x="3564081" y="254575"/>
                  <a:pt x="3356263" y="238989"/>
                </a:cubicBezTo>
                <a:cubicBezTo>
                  <a:pt x="3148445" y="223403"/>
                  <a:pt x="2999509" y="550718"/>
                  <a:pt x="2805545" y="498763"/>
                </a:cubicBezTo>
                <a:cubicBezTo>
                  <a:pt x="2611581" y="446808"/>
                  <a:pt x="2377786" y="183571"/>
                  <a:pt x="2213263" y="218207"/>
                </a:cubicBezTo>
                <a:cubicBezTo>
                  <a:pt x="2048740" y="252843"/>
                  <a:pt x="1859973" y="472785"/>
                  <a:pt x="1714500" y="457199"/>
                </a:cubicBezTo>
                <a:cubicBezTo>
                  <a:pt x="1569027" y="441613"/>
                  <a:pt x="1468581" y="252844"/>
                  <a:pt x="1319645" y="259771"/>
                </a:cubicBezTo>
                <a:cubicBezTo>
                  <a:pt x="1170709" y="266698"/>
                  <a:pt x="1004455" y="536862"/>
                  <a:pt x="820882" y="498762"/>
                </a:cubicBezTo>
                <a:cubicBezTo>
                  <a:pt x="637309" y="460662"/>
                  <a:pt x="488373" y="233222"/>
                  <a:pt x="332509" y="259772"/>
                </a:cubicBezTo>
                <a:lnTo>
                  <a:pt x="0" y="4814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90AF12D0-6A07-483B-8BB4-3F04B6EE98D5}"/>
              </a:ext>
            </a:extLst>
          </p:cNvPr>
          <p:cNvCxnSpPr/>
          <p:nvPr/>
        </p:nvCxnSpPr>
        <p:spPr>
          <a:xfrm>
            <a:off x="300056" y="3907920"/>
            <a:ext cx="8575062" cy="0"/>
          </a:xfrm>
          <a:prstGeom prst="line">
            <a:avLst/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85D224DB-D5D6-4F12-8B68-D34B1A1DBC56}"/>
              </a:ext>
            </a:extLst>
          </p:cNvPr>
          <p:cNvCxnSpPr/>
          <p:nvPr/>
        </p:nvCxnSpPr>
        <p:spPr>
          <a:xfrm>
            <a:off x="300056" y="5005893"/>
            <a:ext cx="8575062" cy="12700"/>
          </a:xfrm>
          <a:prstGeom prst="curvedConnector3">
            <a:avLst>
              <a:gd name="adj1" fmla="val 50000"/>
            </a:avLst>
          </a:prstGeom>
          <a:ln w="7620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1D6B6386-5F2C-48B2-9F1D-51FACB902252}"/>
              </a:ext>
            </a:extLst>
          </p:cNvPr>
          <p:cNvSpPr/>
          <p:nvPr/>
        </p:nvSpPr>
        <p:spPr>
          <a:xfrm>
            <a:off x="322118" y="1556792"/>
            <a:ext cx="8605716" cy="3427320"/>
          </a:xfrm>
          <a:custGeom>
            <a:avLst/>
            <a:gdLst>
              <a:gd name="connsiteX0" fmla="*/ 7647709 w 7647709"/>
              <a:gd name="connsiteY0" fmla="*/ 0 h 4600793"/>
              <a:gd name="connsiteX1" fmla="*/ 4987637 w 7647709"/>
              <a:gd name="connsiteY1" fmla="*/ 4187537 h 4600793"/>
              <a:gd name="connsiteX2" fmla="*/ 0 w 7647709"/>
              <a:gd name="connsiteY2" fmla="*/ 4218710 h 4600793"/>
              <a:gd name="connsiteX0" fmla="*/ 7647709 w 7647709"/>
              <a:gd name="connsiteY0" fmla="*/ 0 h 4645252"/>
              <a:gd name="connsiteX1" fmla="*/ 4987637 w 7647709"/>
              <a:gd name="connsiteY1" fmla="*/ 4187537 h 4645252"/>
              <a:gd name="connsiteX2" fmla="*/ 2940628 w 7647709"/>
              <a:gd name="connsiteY2" fmla="*/ 4538673 h 4645252"/>
              <a:gd name="connsiteX3" fmla="*/ 0 w 7647709"/>
              <a:gd name="connsiteY3" fmla="*/ 4218710 h 4645252"/>
              <a:gd name="connsiteX0" fmla="*/ 7720445 w 7720445"/>
              <a:gd name="connsiteY0" fmla="*/ 0 h 4645252"/>
              <a:gd name="connsiteX1" fmla="*/ 5060373 w 7720445"/>
              <a:gd name="connsiteY1" fmla="*/ 4187537 h 4645252"/>
              <a:gd name="connsiteX2" fmla="*/ 3013364 w 7720445"/>
              <a:gd name="connsiteY2" fmla="*/ 4538673 h 4645252"/>
              <a:gd name="connsiteX3" fmla="*/ 0 w 7720445"/>
              <a:gd name="connsiteY3" fmla="*/ 4492785 h 4645252"/>
              <a:gd name="connsiteX0" fmla="*/ 7720445 w 7720445"/>
              <a:gd name="connsiteY0" fmla="*/ 0 h 4632085"/>
              <a:gd name="connsiteX1" fmla="*/ 5060373 w 7720445"/>
              <a:gd name="connsiteY1" fmla="*/ 4187537 h 4632085"/>
              <a:gd name="connsiteX2" fmla="*/ 4312227 w 7720445"/>
              <a:gd name="connsiteY2" fmla="*/ 4549636 h 4632085"/>
              <a:gd name="connsiteX3" fmla="*/ 3013364 w 7720445"/>
              <a:gd name="connsiteY3" fmla="*/ 4538673 h 4632085"/>
              <a:gd name="connsiteX4" fmla="*/ 0 w 7720445"/>
              <a:gd name="connsiteY4" fmla="*/ 4492785 h 4632085"/>
              <a:gd name="connsiteX0" fmla="*/ 7720445 w 7720445"/>
              <a:gd name="connsiteY0" fmla="*/ 0 h 4577391"/>
              <a:gd name="connsiteX1" fmla="*/ 5372100 w 7720445"/>
              <a:gd name="connsiteY1" fmla="*/ 3759981 h 4577391"/>
              <a:gd name="connsiteX2" fmla="*/ 4312227 w 7720445"/>
              <a:gd name="connsiteY2" fmla="*/ 4549636 h 4577391"/>
              <a:gd name="connsiteX3" fmla="*/ 3013364 w 7720445"/>
              <a:gd name="connsiteY3" fmla="*/ 4538673 h 4577391"/>
              <a:gd name="connsiteX4" fmla="*/ 0 w 7720445"/>
              <a:gd name="connsiteY4" fmla="*/ 4492785 h 4577391"/>
              <a:gd name="connsiteX0" fmla="*/ 7720445 w 7720445"/>
              <a:gd name="connsiteY0" fmla="*/ 0 h 4557360"/>
              <a:gd name="connsiteX1" fmla="*/ 5372100 w 7720445"/>
              <a:gd name="connsiteY1" fmla="*/ 3759981 h 4557360"/>
              <a:gd name="connsiteX2" fmla="*/ 4229100 w 7720445"/>
              <a:gd name="connsiteY2" fmla="*/ 4516748 h 4557360"/>
              <a:gd name="connsiteX3" fmla="*/ 3013364 w 7720445"/>
              <a:gd name="connsiteY3" fmla="*/ 4538673 h 4557360"/>
              <a:gd name="connsiteX4" fmla="*/ 0 w 7720445"/>
              <a:gd name="connsiteY4" fmla="*/ 4492785 h 4557360"/>
              <a:gd name="connsiteX0" fmla="*/ 7720445 w 7720445"/>
              <a:gd name="connsiteY0" fmla="*/ 0 h 4563101"/>
              <a:gd name="connsiteX1" fmla="*/ 5372100 w 7720445"/>
              <a:gd name="connsiteY1" fmla="*/ 3759981 h 4563101"/>
              <a:gd name="connsiteX2" fmla="*/ 4416136 w 7720445"/>
              <a:gd name="connsiteY2" fmla="*/ 4527711 h 4563101"/>
              <a:gd name="connsiteX3" fmla="*/ 3013364 w 7720445"/>
              <a:gd name="connsiteY3" fmla="*/ 4538673 h 4563101"/>
              <a:gd name="connsiteX4" fmla="*/ 0 w 7720445"/>
              <a:gd name="connsiteY4" fmla="*/ 4492785 h 4563101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862945 w 7720445"/>
              <a:gd name="connsiteY2" fmla="*/ 4407117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5372100 w 7720445"/>
              <a:gd name="connsiteY1" fmla="*/ 3759981 h 4551017"/>
              <a:gd name="connsiteX2" fmla="*/ 4416136 w 7720445"/>
              <a:gd name="connsiteY2" fmla="*/ 4527711 h 4551017"/>
              <a:gd name="connsiteX3" fmla="*/ 3013364 w 7720445"/>
              <a:gd name="connsiteY3" fmla="*/ 4538673 h 4551017"/>
              <a:gd name="connsiteX4" fmla="*/ 0 w 7720445"/>
              <a:gd name="connsiteY4" fmla="*/ 4492785 h 4551017"/>
              <a:gd name="connsiteX0" fmla="*/ 7720445 w 7720445"/>
              <a:gd name="connsiteY0" fmla="*/ 0 h 4551017"/>
              <a:gd name="connsiteX1" fmla="*/ 6899564 w 7720445"/>
              <a:gd name="connsiteY1" fmla="*/ 1578668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720445 w 7720445"/>
              <a:gd name="connsiteY0" fmla="*/ 0 h 4551017"/>
              <a:gd name="connsiteX1" fmla="*/ 6858000 w 7720445"/>
              <a:gd name="connsiteY1" fmla="*/ 1534817 h 4551017"/>
              <a:gd name="connsiteX2" fmla="*/ 5372100 w 7720445"/>
              <a:gd name="connsiteY2" fmla="*/ 3759981 h 4551017"/>
              <a:gd name="connsiteX3" fmla="*/ 4416136 w 7720445"/>
              <a:gd name="connsiteY3" fmla="*/ 4527711 h 4551017"/>
              <a:gd name="connsiteX4" fmla="*/ 3013364 w 7720445"/>
              <a:gd name="connsiteY4" fmla="*/ 4538673 h 4551017"/>
              <a:gd name="connsiteX5" fmla="*/ 0 w 7720445"/>
              <a:gd name="connsiteY5" fmla="*/ 4492785 h 4551017"/>
              <a:gd name="connsiteX0" fmla="*/ 7824354 w 7824354"/>
              <a:gd name="connsiteY0" fmla="*/ 0 h 4693536"/>
              <a:gd name="connsiteX1" fmla="*/ 6858000 w 7824354"/>
              <a:gd name="connsiteY1" fmla="*/ 1677336 h 4693536"/>
              <a:gd name="connsiteX2" fmla="*/ 5372100 w 7824354"/>
              <a:gd name="connsiteY2" fmla="*/ 3902500 h 4693536"/>
              <a:gd name="connsiteX3" fmla="*/ 4416136 w 7824354"/>
              <a:gd name="connsiteY3" fmla="*/ 4670230 h 4693536"/>
              <a:gd name="connsiteX4" fmla="*/ 3013364 w 7824354"/>
              <a:gd name="connsiteY4" fmla="*/ 4681192 h 4693536"/>
              <a:gd name="connsiteX5" fmla="*/ 0 w 7824354"/>
              <a:gd name="connsiteY5" fmla="*/ 4635304 h 4693536"/>
              <a:gd name="connsiteX0" fmla="*/ 7824354 w 7824354"/>
              <a:gd name="connsiteY0" fmla="*/ 0 h 4693536"/>
              <a:gd name="connsiteX1" fmla="*/ 7564581 w 7824354"/>
              <a:gd name="connsiteY1" fmla="*/ 372741 h 4693536"/>
              <a:gd name="connsiteX2" fmla="*/ 6858000 w 7824354"/>
              <a:gd name="connsiteY2" fmla="*/ 1677336 h 4693536"/>
              <a:gd name="connsiteX3" fmla="*/ 5372100 w 7824354"/>
              <a:gd name="connsiteY3" fmla="*/ 3902500 h 4693536"/>
              <a:gd name="connsiteX4" fmla="*/ 4416136 w 7824354"/>
              <a:gd name="connsiteY4" fmla="*/ 4670230 h 4693536"/>
              <a:gd name="connsiteX5" fmla="*/ 3013364 w 7824354"/>
              <a:gd name="connsiteY5" fmla="*/ 4681192 h 4693536"/>
              <a:gd name="connsiteX6" fmla="*/ 0 w 7824354"/>
              <a:gd name="connsiteY6" fmla="*/ 4635304 h 4693536"/>
              <a:gd name="connsiteX0" fmla="*/ 8593281 w 8593281"/>
              <a:gd name="connsiteY0" fmla="*/ 0 h 5208796"/>
              <a:gd name="connsiteX1" fmla="*/ 7564581 w 8593281"/>
              <a:gd name="connsiteY1" fmla="*/ 888001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208796"/>
              <a:gd name="connsiteX1" fmla="*/ 7595753 w 8593281"/>
              <a:gd name="connsiteY1" fmla="*/ 953778 h 5208796"/>
              <a:gd name="connsiteX2" fmla="*/ 6858000 w 8593281"/>
              <a:gd name="connsiteY2" fmla="*/ 2192596 h 5208796"/>
              <a:gd name="connsiteX3" fmla="*/ 5372100 w 8593281"/>
              <a:gd name="connsiteY3" fmla="*/ 4417760 h 5208796"/>
              <a:gd name="connsiteX4" fmla="*/ 4416136 w 8593281"/>
              <a:gd name="connsiteY4" fmla="*/ 5185490 h 5208796"/>
              <a:gd name="connsiteX5" fmla="*/ 3013364 w 8593281"/>
              <a:gd name="connsiteY5" fmla="*/ 5196452 h 5208796"/>
              <a:gd name="connsiteX6" fmla="*/ 0 w 8593281"/>
              <a:gd name="connsiteY6" fmla="*/ 5150564 h 5208796"/>
              <a:gd name="connsiteX0" fmla="*/ 8593281 w 8593281"/>
              <a:gd name="connsiteY0" fmla="*/ 0 h 5195907"/>
              <a:gd name="connsiteX1" fmla="*/ 7595753 w 8593281"/>
              <a:gd name="connsiteY1" fmla="*/ 953778 h 5195907"/>
              <a:gd name="connsiteX2" fmla="*/ 6858000 w 8593281"/>
              <a:gd name="connsiteY2" fmla="*/ 2192596 h 5195907"/>
              <a:gd name="connsiteX3" fmla="*/ 5372100 w 8593281"/>
              <a:gd name="connsiteY3" fmla="*/ 4417760 h 5195907"/>
              <a:gd name="connsiteX4" fmla="*/ 4416136 w 8593281"/>
              <a:gd name="connsiteY4" fmla="*/ 5185490 h 5195907"/>
              <a:gd name="connsiteX5" fmla="*/ 2992583 w 8593281"/>
              <a:gd name="connsiteY5" fmla="*/ 5163563 h 5195907"/>
              <a:gd name="connsiteX6" fmla="*/ 0 w 8593281"/>
              <a:gd name="connsiteY6" fmla="*/ 5150564 h 5195907"/>
              <a:gd name="connsiteX0" fmla="*/ 8593281 w 8593281"/>
              <a:gd name="connsiteY0" fmla="*/ 0 h 5180874"/>
              <a:gd name="connsiteX1" fmla="*/ 7595753 w 8593281"/>
              <a:gd name="connsiteY1" fmla="*/ 953778 h 5180874"/>
              <a:gd name="connsiteX2" fmla="*/ 6858000 w 8593281"/>
              <a:gd name="connsiteY2" fmla="*/ 2192596 h 5180874"/>
              <a:gd name="connsiteX3" fmla="*/ 5372100 w 8593281"/>
              <a:gd name="connsiteY3" fmla="*/ 4417760 h 5180874"/>
              <a:gd name="connsiteX4" fmla="*/ 4405745 w 8593281"/>
              <a:gd name="connsiteY4" fmla="*/ 5163564 h 5180874"/>
              <a:gd name="connsiteX5" fmla="*/ 2992583 w 8593281"/>
              <a:gd name="connsiteY5" fmla="*/ 5163563 h 5180874"/>
              <a:gd name="connsiteX6" fmla="*/ 0 w 8593281"/>
              <a:gd name="connsiteY6" fmla="*/ 5150564 h 5180874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0873"/>
              <a:gd name="connsiteX1" fmla="*/ 7710053 w 8593281"/>
              <a:gd name="connsiteY1" fmla="*/ 778371 h 5180873"/>
              <a:gd name="connsiteX2" fmla="*/ 6858000 w 8593281"/>
              <a:gd name="connsiteY2" fmla="*/ 2192596 h 5180873"/>
              <a:gd name="connsiteX3" fmla="*/ 5372100 w 8593281"/>
              <a:gd name="connsiteY3" fmla="*/ 4417760 h 5180873"/>
              <a:gd name="connsiteX4" fmla="*/ 4405745 w 8593281"/>
              <a:gd name="connsiteY4" fmla="*/ 5163564 h 5180873"/>
              <a:gd name="connsiteX5" fmla="*/ 2992583 w 8593281"/>
              <a:gd name="connsiteY5" fmla="*/ 5163563 h 5180873"/>
              <a:gd name="connsiteX6" fmla="*/ 0 w 8593281"/>
              <a:gd name="connsiteY6" fmla="*/ 5150564 h 518087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372100 w 8593281"/>
              <a:gd name="connsiteY3" fmla="*/ 4417760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2992583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87693"/>
              <a:gd name="connsiteX1" fmla="*/ 7710053 w 8593281"/>
              <a:gd name="connsiteY1" fmla="*/ 778371 h 5187693"/>
              <a:gd name="connsiteX2" fmla="*/ 6858000 w 8593281"/>
              <a:gd name="connsiteY2" fmla="*/ 2192596 h 5187693"/>
              <a:gd name="connsiteX3" fmla="*/ 5195454 w 8593281"/>
              <a:gd name="connsiteY3" fmla="*/ 3759981 h 5187693"/>
              <a:gd name="connsiteX4" fmla="*/ 3667990 w 8593281"/>
              <a:gd name="connsiteY4" fmla="*/ 5174527 h 5187693"/>
              <a:gd name="connsiteX5" fmla="*/ 1745674 w 8593281"/>
              <a:gd name="connsiteY5" fmla="*/ 5163563 h 5187693"/>
              <a:gd name="connsiteX6" fmla="*/ 0 w 8593281"/>
              <a:gd name="connsiteY6" fmla="*/ 5150564 h 5187693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168377"/>
              <a:gd name="connsiteX1" fmla="*/ 7710053 w 8593281"/>
              <a:gd name="connsiteY1" fmla="*/ 778371 h 5168377"/>
              <a:gd name="connsiteX2" fmla="*/ 6858000 w 8593281"/>
              <a:gd name="connsiteY2" fmla="*/ 2192596 h 5168377"/>
              <a:gd name="connsiteX3" fmla="*/ 5195454 w 8593281"/>
              <a:gd name="connsiteY3" fmla="*/ 3759981 h 5168377"/>
              <a:gd name="connsiteX4" fmla="*/ 3460172 w 8593281"/>
              <a:gd name="connsiteY4" fmla="*/ 5108750 h 5168377"/>
              <a:gd name="connsiteX5" fmla="*/ 1745674 w 8593281"/>
              <a:gd name="connsiteY5" fmla="*/ 5163563 h 5168377"/>
              <a:gd name="connsiteX6" fmla="*/ 0 w 8593281"/>
              <a:gd name="connsiteY6" fmla="*/ 5150564 h 5168377"/>
              <a:gd name="connsiteX0" fmla="*/ 8593281 w 8593281"/>
              <a:gd name="connsiteY0" fmla="*/ 0 h 5207539"/>
              <a:gd name="connsiteX1" fmla="*/ 7710053 w 8593281"/>
              <a:gd name="connsiteY1" fmla="*/ 778371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93281 w 8593281"/>
              <a:gd name="connsiteY0" fmla="*/ 0 h 5207539"/>
              <a:gd name="connsiteX1" fmla="*/ 7678880 w 8593281"/>
              <a:gd name="connsiteY1" fmla="*/ 1052446 h 5207539"/>
              <a:gd name="connsiteX2" fmla="*/ 6858000 w 8593281"/>
              <a:gd name="connsiteY2" fmla="*/ 2192596 h 5207539"/>
              <a:gd name="connsiteX3" fmla="*/ 5195454 w 8593281"/>
              <a:gd name="connsiteY3" fmla="*/ 3759981 h 5207539"/>
              <a:gd name="connsiteX4" fmla="*/ 3460172 w 8593281"/>
              <a:gd name="connsiteY4" fmla="*/ 5108750 h 5207539"/>
              <a:gd name="connsiteX5" fmla="*/ 1745674 w 8593281"/>
              <a:gd name="connsiteY5" fmla="*/ 5163563 h 5207539"/>
              <a:gd name="connsiteX6" fmla="*/ 0 w 8593281"/>
              <a:gd name="connsiteY6" fmla="*/ 5150564 h 5207539"/>
              <a:gd name="connsiteX0" fmla="*/ 8541326 w 8541326"/>
              <a:gd name="connsiteY0" fmla="*/ 0 h 4670354"/>
              <a:gd name="connsiteX1" fmla="*/ 7678880 w 8541326"/>
              <a:gd name="connsiteY1" fmla="*/ 515261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6858000 w 8541326"/>
              <a:gd name="connsiteY2" fmla="*/ 1655411 h 4670354"/>
              <a:gd name="connsiteX3" fmla="*/ 5195454 w 8541326"/>
              <a:gd name="connsiteY3" fmla="*/ 3222796 h 4670354"/>
              <a:gd name="connsiteX4" fmla="*/ 3460172 w 8541326"/>
              <a:gd name="connsiteY4" fmla="*/ 4571565 h 4670354"/>
              <a:gd name="connsiteX5" fmla="*/ 1745674 w 8541326"/>
              <a:gd name="connsiteY5" fmla="*/ 4626378 h 4670354"/>
              <a:gd name="connsiteX6" fmla="*/ 0 w 8541326"/>
              <a:gd name="connsiteY6" fmla="*/ 4613379 h 4670354"/>
              <a:gd name="connsiteX0" fmla="*/ 8541326 w 8541326"/>
              <a:gd name="connsiteY0" fmla="*/ 0 h 4670354"/>
              <a:gd name="connsiteX1" fmla="*/ 7647707 w 8541326"/>
              <a:gd name="connsiteY1" fmla="*/ 712595 h 4670354"/>
              <a:gd name="connsiteX2" fmla="*/ 5195454 w 8541326"/>
              <a:gd name="connsiteY2" fmla="*/ 3222796 h 4670354"/>
              <a:gd name="connsiteX3" fmla="*/ 3460172 w 8541326"/>
              <a:gd name="connsiteY3" fmla="*/ 4571565 h 4670354"/>
              <a:gd name="connsiteX4" fmla="*/ 1745674 w 8541326"/>
              <a:gd name="connsiteY4" fmla="*/ 4626378 h 4670354"/>
              <a:gd name="connsiteX5" fmla="*/ 0 w 8541326"/>
              <a:gd name="connsiteY5" fmla="*/ 4613379 h 4670354"/>
              <a:gd name="connsiteX0" fmla="*/ 8541326 w 8541326"/>
              <a:gd name="connsiteY0" fmla="*/ 0 h 4636484"/>
              <a:gd name="connsiteX1" fmla="*/ 7647707 w 8541326"/>
              <a:gd name="connsiteY1" fmla="*/ 712595 h 4636484"/>
              <a:gd name="connsiteX2" fmla="*/ 5195454 w 8541326"/>
              <a:gd name="connsiteY2" fmla="*/ 3222796 h 4636484"/>
              <a:gd name="connsiteX3" fmla="*/ 3564081 w 8541326"/>
              <a:gd name="connsiteY3" fmla="*/ 4483860 h 4636484"/>
              <a:gd name="connsiteX4" fmla="*/ 1745674 w 8541326"/>
              <a:gd name="connsiteY4" fmla="*/ 4626378 h 4636484"/>
              <a:gd name="connsiteX5" fmla="*/ 0 w 8541326"/>
              <a:gd name="connsiteY5" fmla="*/ 4613379 h 4636484"/>
              <a:gd name="connsiteX0" fmla="*/ 8458199 w 8458199"/>
              <a:gd name="connsiteY0" fmla="*/ 0 h 4713224"/>
              <a:gd name="connsiteX1" fmla="*/ 7647707 w 8458199"/>
              <a:gd name="connsiteY1" fmla="*/ 789335 h 4713224"/>
              <a:gd name="connsiteX2" fmla="*/ 5195454 w 8458199"/>
              <a:gd name="connsiteY2" fmla="*/ 3299536 h 4713224"/>
              <a:gd name="connsiteX3" fmla="*/ 3564081 w 8458199"/>
              <a:gd name="connsiteY3" fmla="*/ 4560600 h 4713224"/>
              <a:gd name="connsiteX4" fmla="*/ 1745674 w 8458199"/>
              <a:gd name="connsiteY4" fmla="*/ 4703118 h 4713224"/>
              <a:gd name="connsiteX5" fmla="*/ 0 w 8458199"/>
              <a:gd name="connsiteY5" fmla="*/ 4690119 h 4713224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40068"/>
              <a:gd name="connsiteX1" fmla="*/ 7647707 w 8458199"/>
              <a:gd name="connsiteY1" fmla="*/ 789335 h 4740068"/>
              <a:gd name="connsiteX2" fmla="*/ 5195454 w 8458199"/>
              <a:gd name="connsiteY2" fmla="*/ 3299536 h 4740068"/>
              <a:gd name="connsiteX3" fmla="*/ 3564081 w 8458199"/>
              <a:gd name="connsiteY3" fmla="*/ 4560600 h 4740068"/>
              <a:gd name="connsiteX4" fmla="*/ 1745674 w 8458199"/>
              <a:gd name="connsiteY4" fmla="*/ 4703118 h 4740068"/>
              <a:gd name="connsiteX5" fmla="*/ 0 w 8458199"/>
              <a:gd name="connsiteY5" fmla="*/ 4690119 h 474006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5195454 w 8458199"/>
              <a:gd name="connsiteY2" fmla="*/ 3299536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703118"/>
              <a:gd name="connsiteX1" fmla="*/ 7647707 w 8458199"/>
              <a:gd name="connsiteY1" fmla="*/ 789335 h 4703118"/>
              <a:gd name="connsiteX2" fmla="*/ 4540827 w 8458199"/>
              <a:gd name="connsiteY2" fmla="*/ 3047387 h 4703118"/>
              <a:gd name="connsiteX3" fmla="*/ 1745674 w 8458199"/>
              <a:gd name="connsiteY3" fmla="*/ 4703118 h 4703118"/>
              <a:gd name="connsiteX4" fmla="*/ 0 w 8458199"/>
              <a:gd name="connsiteY4" fmla="*/ 4690119 h 4703118"/>
              <a:gd name="connsiteX0" fmla="*/ 8458199 w 8458199"/>
              <a:gd name="connsiteY0" fmla="*/ 0 h 4815776"/>
              <a:gd name="connsiteX1" fmla="*/ 7647707 w 8458199"/>
              <a:gd name="connsiteY1" fmla="*/ 789335 h 4815776"/>
              <a:gd name="connsiteX2" fmla="*/ 4540827 w 8458199"/>
              <a:gd name="connsiteY2" fmla="*/ 3047387 h 4815776"/>
              <a:gd name="connsiteX3" fmla="*/ 1745674 w 8458199"/>
              <a:gd name="connsiteY3" fmla="*/ 4703118 h 4815776"/>
              <a:gd name="connsiteX4" fmla="*/ 0 w 8458199"/>
              <a:gd name="connsiteY4" fmla="*/ 4690119 h 4815776"/>
              <a:gd name="connsiteX0" fmla="*/ 8458199 w 8458199"/>
              <a:gd name="connsiteY0" fmla="*/ 0 h 4729612"/>
              <a:gd name="connsiteX1" fmla="*/ 7647707 w 8458199"/>
              <a:gd name="connsiteY1" fmla="*/ 789335 h 4729612"/>
              <a:gd name="connsiteX2" fmla="*/ 4540827 w 8458199"/>
              <a:gd name="connsiteY2" fmla="*/ 3047387 h 4729612"/>
              <a:gd name="connsiteX3" fmla="*/ 1756065 w 8458199"/>
              <a:gd name="connsiteY3" fmla="*/ 4571562 h 4729612"/>
              <a:gd name="connsiteX4" fmla="*/ 0 w 8458199"/>
              <a:gd name="connsiteY4" fmla="*/ 4690119 h 4729612"/>
              <a:gd name="connsiteX0" fmla="*/ 7647707 w 7647707"/>
              <a:gd name="connsiteY0" fmla="*/ 0 h 3940277"/>
              <a:gd name="connsiteX1" fmla="*/ 4540827 w 7647707"/>
              <a:gd name="connsiteY1" fmla="*/ 2258052 h 3940277"/>
              <a:gd name="connsiteX2" fmla="*/ 1756065 w 7647707"/>
              <a:gd name="connsiteY2" fmla="*/ 3782227 h 3940277"/>
              <a:gd name="connsiteX3" fmla="*/ 0 w 7647707"/>
              <a:gd name="connsiteY3" fmla="*/ 3900784 h 3940277"/>
              <a:gd name="connsiteX0" fmla="*/ 7582271 w 7582271"/>
              <a:gd name="connsiteY0" fmla="*/ 0 h 3844298"/>
              <a:gd name="connsiteX1" fmla="*/ 4475391 w 7582271"/>
              <a:gd name="connsiteY1" fmla="*/ 2258052 h 3844298"/>
              <a:gd name="connsiteX2" fmla="*/ 1690629 w 7582271"/>
              <a:gd name="connsiteY2" fmla="*/ 3782227 h 3844298"/>
              <a:gd name="connsiteX3" fmla="*/ 0 w 7582271"/>
              <a:gd name="connsiteY3" fmla="*/ 3402902 h 3844298"/>
              <a:gd name="connsiteX0" fmla="*/ 7644278 w 7644278"/>
              <a:gd name="connsiteY0" fmla="*/ 0 h 3946303"/>
              <a:gd name="connsiteX1" fmla="*/ 4537398 w 7644278"/>
              <a:gd name="connsiteY1" fmla="*/ 2258052 h 3946303"/>
              <a:gd name="connsiteX2" fmla="*/ 1752636 w 7644278"/>
              <a:gd name="connsiteY2" fmla="*/ 3782227 h 3946303"/>
              <a:gd name="connsiteX3" fmla="*/ 127442 w 7644278"/>
              <a:gd name="connsiteY3" fmla="*/ 3900720 h 3946303"/>
              <a:gd name="connsiteX4" fmla="*/ 62007 w 7644278"/>
              <a:gd name="connsiteY4" fmla="*/ 3402902 h 3946303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113259 w 7695530"/>
              <a:gd name="connsiteY5" fmla="*/ 3402902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95530 w 7695530"/>
              <a:gd name="connsiteY0" fmla="*/ 0 h 3929191"/>
              <a:gd name="connsiteX1" fmla="*/ 4588650 w 7695530"/>
              <a:gd name="connsiteY1" fmla="*/ 2258052 h 3929191"/>
              <a:gd name="connsiteX2" fmla="*/ 1803888 w 7695530"/>
              <a:gd name="connsiteY2" fmla="*/ 3782227 h 3929191"/>
              <a:gd name="connsiteX3" fmla="*/ 178694 w 7695530"/>
              <a:gd name="connsiteY3" fmla="*/ 3900720 h 3929191"/>
              <a:gd name="connsiteX4" fmla="*/ 29128 w 7695530"/>
              <a:gd name="connsiteY4" fmla="*/ 3634410 h 3929191"/>
              <a:gd name="connsiteX5" fmla="*/ 346955 w 7695530"/>
              <a:gd name="connsiteY5" fmla="*/ 3391323 h 3929191"/>
              <a:gd name="connsiteX0" fmla="*/ 7675542 w 7675542"/>
              <a:gd name="connsiteY0" fmla="*/ 0 h 3929191"/>
              <a:gd name="connsiteX1" fmla="*/ 4568662 w 7675542"/>
              <a:gd name="connsiteY1" fmla="*/ 2258052 h 3929191"/>
              <a:gd name="connsiteX2" fmla="*/ 1783900 w 7675542"/>
              <a:gd name="connsiteY2" fmla="*/ 3782227 h 3929191"/>
              <a:gd name="connsiteX3" fmla="*/ 205445 w 7675542"/>
              <a:gd name="connsiteY3" fmla="*/ 3900720 h 3929191"/>
              <a:gd name="connsiteX4" fmla="*/ 9140 w 7675542"/>
              <a:gd name="connsiteY4" fmla="*/ 3634410 h 3929191"/>
              <a:gd name="connsiteX5" fmla="*/ 326967 w 767554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29191"/>
              <a:gd name="connsiteX1" fmla="*/ 4559522 w 7666402"/>
              <a:gd name="connsiteY1" fmla="*/ 2258052 h 3929191"/>
              <a:gd name="connsiteX2" fmla="*/ 1774760 w 7666402"/>
              <a:gd name="connsiteY2" fmla="*/ 3782227 h 3929191"/>
              <a:gd name="connsiteX3" fmla="*/ 196305 w 7666402"/>
              <a:gd name="connsiteY3" fmla="*/ 3900720 h 3929191"/>
              <a:gd name="connsiteX4" fmla="*/ 0 w 7666402"/>
              <a:gd name="connsiteY4" fmla="*/ 3634410 h 3929191"/>
              <a:gd name="connsiteX5" fmla="*/ 317827 w 7666402"/>
              <a:gd name="connsiteY5" fmla="*/ 3391323 h 3929191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3952098"/>
              <a:gd name="connsiteX1" fmla="*/ 4559522 w 7666402"/>
              <a:gd name="connsiteY1" fmla="*/ 2258052 h 3952098"/>
              <a:gd name="connsiteX2" fmla="*/ 1774760 w 7666402"/>
              <a:gd name="connsiteY2" fmla="*/ 3782227 h 3952098"/>
              <a:gd name="connsiteX3" fmla="*/ 215001 w 7666402"/>
              <a:gd name="connsiteY3" fmla="*/ 3935457 h 3952098"/>
              <a:gd name="connsiteX4" fmla="*/ 0 w 7666402"/>
              <a:gd name="connsiteY4" fmla="*/ 3634410 h 3952098"/>
              <a:gd name="connsiteX5" fmla="*/ 317827 w 7666402"/>
              <a:gd name="connsiteY5" fmla="*/ 3391323 h 3952098"/>
              <a:gd name="connsiteX0" fmla="*/ 7666402 w 7666402"/>
              <a:gd name="connsiteY0" fmla="*/ 0 h 4007661"/>
              <a:gd name="connsiteX1" fmla="*/ 4559522 w 7666402"/>
              <a:gd name="connsiteY1" fmla="*/ 2258052 h 4007661"/>
              <a:gd name="connsiteX2" fmla="*/ 1840194 w 7666402"/>
              <a:gd name="connsiteY2" fmla="*/ 3898015 h 4007661"/>
              <a:gd name="connsiteX3" fmla="*/ 215001 w 7666402"/>
              <a:gd name="connsiteY3" fmla="*/ 3935457 h 4007661"/>
              <a:gd name="connsiteX4" fmla="*/ 0 w 7666402"/>
              <a:gd name="connsiteY4" fmla="*/ 3634410 h 4007661"/>
              <a:gd name="connsiteX5" fmla="*/ 317827 w 7666402"/>
              <a:gd name="connsiteY5" fmla="*/ 3391323 h 4007661"/>
              <a:gd name="connsiteX0" fmla="*/ 7666402 w 7666402"/>
              <a:gd name="connsiteY0" fmla="*/ 0 h 3955503"/>
              <a:gd name="connsiteX1" fmla="*/ 4559522 w 7666402"/>
              <a:gd name="connsiteY1" fmla="*/ 2258052 h 3955503"/>
              <a:gd name="connsiteX2" fmla="*/ 1905630 w 7666402"/>
              <a:gd name="connsiteY2" fmla="*/ 3793807 h 3955503"/>
              <a:gd name="connsiteX3" fmla="*/ 215001 w 7666402"/>
              <a:gd name="connsiteY3" fmla="*/ 3935457 h 3955503"/>
              <a:gd name="connsiteX4" fmla="*/ 0 w 7666402"/>
              <a:gd name="connsiteY4" fmla="*/ 3634410 h 3955503"/>
              <a:gd name="connsiteX5" fmla="*/ 317827 w 7666402"/>
              <a:gd name="connsiteY5" fmla="*/ 3391323 h 3955503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317827 w 7666402"/>
              <a:gd name="connsiteY5" fmla="*/ 3391323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1905630 w 7666402"/>
              <a:gd name="connsiteY2" fmla="*/ 3793807 h 3949955"/>
              <a:gd name="connsiteX3" fmla="*/ 215001 w 7666402"/>
              <a:gd name="connsiteY3" fmla="*/ 3935457 h 3949955"/>
              <a:gd name="connsiteX4" fmla="*/ 0 w 7666402"/>
              <a:gd name="connsiteY4" fmla="*/ 3634410 h 3949955"/>
              <a:gd name="connsiteX5" fmla="*/ 299131 w 7666402"/>
              <a:gd name="connsiteY5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2902555 w 7666402"/>
              <a:gd name="connsiteY2" fmla="*/ 2556885 h 3949955"/>
              <a:gd name="connsiteX3" fmla="*/ 1905630 w 7666402"/>
              <a:gd name="connsiteY3" fmla="*/ 3793807 h 3949955"/>
              <a:gd name="connsiteX4" fmla="*/ 215001 w 7666402"/>
              <a:gd name="connsiteY4" fmla="*/ 3935457 h 3949955"/>
              <a:gd name="connsiteX5" fmla="*/ 0 w 7666402"/>
              <a:gd name="connsiteY5" fmla="*/ 3634410 h 3949955"/>
              <a:gd name="connsiteX6" fmla="*/ 299131 w 7666402"/>
              <a:gd name="connsiteY6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2902555 w 7666402"/>
              <a:gd name="connsiteY2" fmla="*/ 2556885 h 3949955"/>
              <a:gd name="connsiteX3" fmla="*/ 3747808 w 7666402"/>
              <a:gd name="connsiteY3" fmla="*/ 3033628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559522 w 7666402"/>
              <a:gd name="connsiteY1" fmla="*/ 2258052 h 3949955"/>
              <a:gd name="connsiteX2" fmla="*/ 2185600 w 7666402"/>
              <a:gd name="connsiteY2" fmla="*/ 2575581 h 3949955"/>
              <a:gd name="connsiteX3" fmla="*/ 3747808 w 7666402"/>
              <a:gd name="connsiteY3" fmla="*/ 3033628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348209 w 7666402"/>
              <a:gd name="connsiteY1" fmla="*/ 2220661 h 3949955"/>
              <a:gd name="connsiteX2" fmla="*/ 2185600 w 7666402"/>
              <a:gd name="connsiteY2" fmla="*/ 2575581 h 3949955"/>
              <a:gd name="connsiteX3" fmla="*/ 3747808 w 7666402"/>
              <a:gd name="connsiteY3" fmla="*/ 3033628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348209 w 7666402"/>
              <a:gd name="connsiteY1" fmla="*/ 2220661 h 3949955"/>
              <a:gd name="connsiteX2" fmla="*/ 2185600 w 7666402"/>
              <a:gd name="connsiteY2" fmla="*/ 2575581 h 3949955"/>
              <a:gd name="connsiteX3" fmla="*/ 3649698 w 7666402"/>
              <a:gd name="connsiteY3" fmla="*/ 3257979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348209 w 7666402"/>
              <a:gd name="connsiteY1" fmla="*/ 2220661 h 3949955"/>
              <a:gd name="connsiteX2" fmla="*/ 2185600 w 7666402"/>
              <a:gd name="connsiteY2" fmla="*/ 2575581 h 3949955"/>
              <a:gd name="connsiteX3" fmla="*/ 3664792 w 7666402"/>
              <a:gd name="connsiteY3" fmla="*/ 3024281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491600 w 7666402"/>
              <a:gd name="connsiteY1" fmla="*/ 2108486 h 3949955"/>
              <a:gd name="connsiteX2" fmla="*/ 2185600 w 7666402"/>
              <a:gd name="connsiteY2" fmla="*/ 2575581 h 3949955"/>
              <a:gd name="connsiteX3" fmla="*/ 3664792 w 7666402"/>
              <a:gd name="connsiteY3" fmla="*/ 3024281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666402 w 7666402"/>
              <a:gd name="connsiteY0" fmla="*/ 0 h 3949955"/>
              <a:gd name="connsiteX1" fmla="*/ 4446319 w 7666402"/>
              <a:gd name="connsiteY1" fmla="*/ 1800005 h 3949955"/>
              <a:gd name="connsiteX2" fmla="*/ 2185600 w 7666402"/>
              <a:gd name="connsiteY2" fmla="*/ 2575581 h 3949955"/>
              <a:gd name="connsiteX3" fmla="*/ 3664792 w 7666402"/>
              <a:gd name="connsiteY3" fmla="*/ 3024281 h 3949955"/>
              <a:gd name="connsiteX4" fmla="*/ 1905630 w 7666402"/>
              <a:gd name="connsiteY4" fmla="*/ 3793807 h 3949955"/>
              <a:gd name="connsiteX5" fmla="*/ 215001 w 7666402"/>
              <a:gd name="connsiteY5" fmla="*/ 3935457 h 3949955"/>
              <a:gd name="connsiteX6" fmla="*/ 0 w 7666402"/>
              <a:gd name="connsiteY6" fmla="*/ 3634410 h 3949955"/>
              <a:gd name="connsiteX7" fmla="*/ 299131 w 7666402"/>
              <a:gd name="connsiteY7" fmla="*/ 3414481 h 3949955"/>
              <a:gd name="connsiteX0" fmla="*/ 7741871 w 7741871"/>
              <a:gd name="connsiteY0" fmla="*/ 0 h 3819084"/>
              <a:gd name="connsiteX1" fmla="*/ 4446319 w 7741871"/>
              <a:gd name="connsiteY1" fmla="*/ 1669134 h 3819084"/>
              <a:gd name="connsiteX2" fmla="*/ 2185600 w 7741871"/>
              <a:gd name="connsiteY2" fmla="*/ 2444710 h 3819084"/>
              <a:gd name="connsiteX3" fmla="*/ 3664792 w 7741871"/>
              <a:gd name="connsiteY3" fmla="*/ 2893410 h 3819084"/>
              <a:gd name="connsiteX4" fmla="*/ 1905630 w 7741871"/>
              <a:gd name="connsiteY4" fmla="*/ 3662936 h 3819084"/>
              <a:gd name="connsiteX5" fmla="*/ 215001 w 7741871"/>
              <a:gd name="connsiteY5" fmla="*/ 3804586 h 3819084"/>
              <a:gd name="connsiteX6" fmla="*/ 0 w 7741871"/>
              <a:gd name="connsiteY6" fmla="*/ 3503539 h 3819084"/>
              <a:gd name="connsiteX7" fmla="*/ 299131 w 7741871"/>
              <a:gd name="connsiteY7" fmla="*/ 3283610 h 3819084"/>
              <a:gd name="connsiteX0" fmla="*/ 7741871 w 7741871"/>
              <a:gd name="connsiteY0" fmla="*/ 0 h 3819084"/>
              <a:gd name="connsiteX1" fmla="*/ 4378397 w 7741871"/>
              <a:gd name="connsiteY1" fmla="*/ 1650438 h 3819084"/>
              <a:gd name="connsiteX2" fmla="*/ 2185600 w 7741871"/>
              <a:gd name="connsiteY2" fmla="*/ 2444710 h 3819084"/>
              <a:gd name="connsiteX3" fmla="*/ 3664792 w 7741871"/>
              <a:gd name="connsiteY3" fmla="*/ 2893410 h 3819084"/>
              <a:gd name="connsiteX4" fmla="*/ 1905630 w 7741871"/>
              <a:gd name="connsiteY4" fmla="*/ 3662936 h 3819084"/>
              <a:gd name="connsiteX5" fmla="*/ 215001 w 7741871"/>
              <a:gd name="connsiteY5" fmla="*/ 3804586 h 3819084"/>
              <a:gd name="connsiteX6" fmla="*/ 0 w 7741871"/>
              <a:gd name="connsiteY6" fmla="*/ 3503539 h 3819084"/>
              <a:gd name="connsiteX7" fmla="*/ 299131 w 7741871"/>
              <a:gd name="connsiteY7" fmla="*/ 3283610 h 3819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1871" h="3819084">
                <a:moveTo>
                  <a:pt x="7741871" y="0"/>
                </a:moveTo>
                <a:cubicBezTo>
                  <a:pt x="7184226" y="537133"/>
                  <a:pt x="5304442" y="1242986"/>
                  <a:pt x="4378397" y="1650438"/>
                </a:cubicBezTo>
                <a:cubicBezTo>
                  <a:pt x="3452352" y="2057890"/>
                  <a:pt x="2509558" y="2337259"/>
                  <a:pt x="2185600" y="2444710"/>
                </a:cubicBezTo>
                <a:cubicBezTo>
                  <a:pt x="1861642" y="2552161"/>
                  <a:pt x="3830946" y="2687256"/>
                  <a:pt x="3664792" y="2893410"/>
                </a:cubicBezTo>
                <a:cubicBezTo>
                  <a:pt x="3498638" y="3099564"/>
                  <a:pt x="2305759" y="3490819"/>
                  <a:pt x="1905630" y="3662936"/>
                </a:cubicBezTo>
                <a:cubicBezTo>
                  <a:pt x="1189333" y="3847946"/>
                  <a:pt x="503005" y="3827292"/>
                  <a:pt x="215001" y="3804586"/>
                </a:cubicBezTo>
                <a:cubicBezTo>
                  <a:pt x="1779" y="3742319"/>
                  <a:pt x="20254" y="3653086"/>
                  <a:pt x="0" y="3503539"/>
                </a:cubicBezTo>
                <a:cubicBezTo>
                  <a:pt x="26485" y="3316361"/>
                  <a:pt x="292899" y="3324125"/>
                  <a:pt x="299131" y="3283610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2">
            <a:extLst>
              <a:ext uri="{FF2B5EF4-FFF2-40B4-BE49-F238E27FC236}">
                <a16:creationId xmlns:a16="http://schemas.microsoft.com/office/drawing/2014/main" id="{D584EE31-448A-4683-BBDC-BB8A984B8C95}"/>
              </a:ext>
            </a:extLst>
          </p:cNvPr>
          <p:cNvSpPr/>
          <p:nvPr/>
        </p:nvSpPr>
        <p:spPr>
          <a:xfrm rot="4350422">
            <a:off x="5278747" y="44027"/>
            <a:ext cx="337053" cy="5630486"/>
          </a:xfrm>
          <a:custGeom>
            <a:avLst/>
            <a:gdLst>
              <a:gd name="connsiteX0" fmla="*/ 0 w 238125"/>
              <a:gd name="connsiteY0" fmla="*/ 0 h 4915860"/>
              <a:gd name="connsiteX1" fmla="*/ 238125 w 238125"/>
              <a:gd name="connsiteY1" fmla="*/ 0 h 4915860"/>
              <a:gd name="connsiteX2" fmla="*/ 238125 w 238125"/>
              <a:gd name="connsiteY2" fmla="*/ 4915860 h 4915860"/>
              <a:gd name="connsiteX3" fmla="*/ 0 w 238125"/>
              <a:gd name="connsiteY3" fmla="*/ 4915860 h 4915860"/>
              <a:gd name="connsiteX4" fmla="*/ 0 w 238125"/>
              <a:gd name="connsiteY4" fmla="*/ 0 h 4915860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0 w 238125"/>
              <a:gd name="connsiteY4" fmla="*/ 4915860 h 5625457"/>
              <a:gd name="connsiteX5" fmla="*/ 0 w 238125"/>
              <a:gd name="connsiteY5" fmla="*/ 0 h 5625457"/>
              <a:gd name="connsiteX0" fmla="*/ 0 w 238125"/>
              <a:gd name="connsiteY0" fmla="*/ 0 h 5625457"/>
              <a:gd name="connsiteX1" fmla="*/ 238125 w 238125"/>
              <a:gd name="connsiteY1" fmla="*/ 0 h 5625457"/>
              <a:gd name="connsiteX2" fmla="*/ 238125 w 238125"/>
              <a:gd name="connsiteY2" fmla="*/ 4915860 h 5625457"/>
              <a:gd name="connsiteX3" fmla="*/ 112712 w 238125"/>
              <a:gd name="connsiteY3" fmla="*/ 5625452 h 5625457"/>
              <a:gd name="connsiteX4" fmla="*/ 8519 w 238125"/>
              <a:gd name="connsiteY4" fmla="*/ 4650598 h 5625457"/>
              <a:gd name="connsiteX5" fmla="*/ 0 w 238125"/>
              <a:gd name="connsiteY5" fmla="*/ 0 h 5625457"/>
              <a:gd name="connsiteX0" fmla="*/ 0 w 239845"/>
              <a:gd name="connsiteY0" fmla="*/ 0 h 5625455"/>
              <a:gd name="connsiteX1" fmla="*/ 238125 w 239845"/>
              <a:gd name="connsiteY1" fmla="*/ 0 h 5625455"/>
              <a:gd name="connsiteX2" fmla="*/ 239845 w 239845"/>
              <a:gd name="connsiteY2" fmla="*/ 4619140 h 5625455"/>
              <a:gd name="connsiteX3" fmla="*/ 112712 w 239845"/>
              <a:gd name="connsiteY3" fmla="*/ 5625452 h 5625455"/>
              <a:gd name="connsiteX4" fmla="*/ 8519 w 239845"/>
              <a:gd name="connsiteY4" fmla="*/ 4650598 h 5625455"/>
              <a:gd name="connsiteX5" fmla="*/ 0 w 239845"/>
              <a:gd name="connsiteY5" fmla="*/ 0 h 5625455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8519 w 239845"/>
              <a:gd name="connsiteY4" fmla="*/ 4650598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625456"/>
              <a:gd name="connsiteX1" fmla="*/ 238125 w 239845"/>
              <a:gd name="connsiteY1" fmla="*/ 0 h 5625456"/>
              <a:gd name="connsiteX2" fmla="*/ 239845 w 239845"/>
              <a:gd name="connsiteY2" fmla="*/ 4619140 h 5625456"/>
              <a:gd name="connsiteX3" fmla="*/ 112712 w 239845"/>
              <a:gd name="connsiteY3" fmla="*/ 5625452 h 5625456"/>
              <a:gd name="connsiteX4" fmla="*/ 25112 w 239845"/>
              <a:gd name="connsiteY4" fmla="*/ 4653825 h 5625456"/>
              <a:gd name="connsiteX5" fmla="*/ 0 w 239845"/>
              <a:gd name="connsiteY5" fmla="*/ 0 h 5625456"/>
              <a:gd name="connsiteX0" fmla="*/ 0 w 239845"/>
              <a:gd name="connsiteY0" fmla="*/ 0 h 5729610"/>
              <a:gd name="connsiteX1" fmla="*/ 238125 w 239845"/>
              <a:gd name="connsiteY1" fmla="*/ 0 h 5729610"/>
              <a:gd name="connsiteX2" fmla="*/ 239845 w 239845"/>
              <a:gd name="connsiteY2" fmla="*/ 4619140 h 5729610"/>
              <a:gd name="connsiteX3" fmla="*/ 207599 w 239845"/>
              <a:gd name="connsiteY3" fmla="*/ 5594572 h 5729610"/>
              <a:gd name="connsiteX4" fmla="*/ 112712 w 239845"/>
              <a:gd name="connsiteY4" fmla="*/ 5625452 h 5729610"/>
              <a:gd name="connsiteX5" fmla="*/ 25112 w 239845"/>
              <a:gd name="connsiteY5" fmla="*/ 4653825 h 5729610"/>
              <a:gd name="connsiteX6" fmla="*/ 0 w 239845"/>
              <a:gd name="connsiteY6" fmla="*/ 0 h 5729610"/>
              <a:gd name="connsiteX0" fmla="*/ 0 w 239845"/>
              <a:gd name="connsiteY0" fmla="*/ 0 h 5719140"/>
              <a:gd name="connsiteX1" fmla="*/ 238125 w 239845"/>
              <a:gd name="connsiteY1" fmla="*/ 0 h 5719140"/>
              <a:gd name="connsiteX2" fmla="*/ 239845 w 239845"/>
              <a:gd name="connsiteY2" fmla="*/ 4619140 h 5719140"/>
              <a:gd name="connsiteX3" fmla="*/ 207599 w 239845"/>
              <a:gd name="connsiteY3" fmla="*/ 5594572 h 5719140"/>
              <a:gd name="connsiteX4" fmla="*/ 103201 w 239845"/>
              <a:gd name="connsiteY4" fmla="*/ 5605632 h 5719140"/>
              <a:gd name="connsiteX5" fmla="*/ 25112 w 239845"/>
              <a:gd name="connsiteY5" fmla="*/ 4653825 h 5719140"/>
              <a:gd name="connsiteX6" fmla="*/ 0 w 239845"/>
              <a:gd name="connsiteY6" fmla="*/ 0 h 5719140"/>
              <a:gd name="connsiteX0" fmla="*/ 0 w 239845"/>
              <a:gd name="connsiteY0" fmla="*/ 0 h 5674963"/>
              <a:gd name="connsiteX1" fmla="*/ 238125 w 239845"/>
              <a:gd name="connsiteY1" fmla="*/ 0 h 5674963"/>
              <a:gd name="connsiteX2" fmla="*/ 239845 w 239845"/>
              <a:gd name="connsiteY2" fmla="*/ 4619140 h 5674963"/>
              <a:gd name="connsiteX3" fmla="*/ 207599 w 239845"/>
              <a:gd name="connsiteY3" fmla="*/ 5594572 h 5674963"/>
              <a:gd name="connsiteX4" fmla="*/ 103201 w 239845"/>
              <a:gd name="connsiteY4" fmla="*/ 5605632 h 5674963"/>
              <a:gd name="connsiteX5" fmla="*/ 25112 w 239845"/>
              <a:gd name="connsiteY5" fmla="*/ 4653825 h 5674963"/>
              <a:gd name="connsiteX6" fmla="*/ 0 w 239845"/>
              <a:gd name="connsiteY6" fmla="*/ 0 h 5674963"/>
              <a:gd name="connsiteX0" fmla="*/ 0 w 239845"/>
              <a:gd name="connsiteY0" fmla="*/ 0 h 5609068"/>
              <a:gd name="connsiteX1" fmla="*/ 238125 w 239845"/>
              <a:gd name="connsiteY1" fmla="*/ 0 h 5609068"/>
              <a:gd name="connsiteX2" fmla="*/ 239845 w 239845"/>
              <a:gd name="connsiteY2" fmla="*/ 4619140 h 5609068"/>
              <a:gd name="connsiteX3" fmla="*/ 207599 w 239845"/>
              <a:gd name="connsiteY3" fmla="*/ 5594572 h 5609068"/>
              <a:gd name="connsiteX4" fmla="*/ 103201 w 239845"/>
              <a:gd name="connsiteY4" fmla="*/ 5605632 h 5609068"/>
              <a:gd name="connsiteX5" fmla="*/ 25112 w 239845"/>
              <a:gd name="connsiteY5" fmla="*/ 4653825 h 5609068"/>
              <a:gd name="connsiteX6" fmla="*/ 0 w 239845"/>
              <a:gd name="connsiteY6" fmla="*/ 0 h 5609068"/>
              <a:gd name="connsiteX0" fmla="*/ 0 w 239845"/>
              <a:gd name="connsiteY0" fmla="*/ 0 h 5610396"/>
              <a:gd name="connsiteX1" fmla="*/ 238125 w 239845"/>
              <a:gd name="connsiteY1" fmla="*/ 0 h 5610396"/>
              <a:gd name="connsiteX2" fmla="*/ 239845 w 239845"/>
              <a:gd name="connsiteY2" fmla="*/ 4619140 h 5610396"/>
              <a:gd name="connsiteX3" fmla="*/ 175784 w 239845"/>
              <a:gd name="connsiteY3" fmla="*/ 5603100 h 5610396"/>
              <a:gd name="connsiteX4" fmla="*/ 103201 w 239845"/>
              <a:gd name="connsiteY4" fmla="*/ 5605632 h 5610396"/>
              <a:gd name="connsiteX5" fmla="*/ 25112 w 239845"/>
              <a:gd name="connsiteY5" fmla="*/ 4653825 h 5610396"/>
              <a:gd name="connsiteX6" fmla="*/ 0 w 239845"/>
              <a:gd name="connsiteY6" fmla="*/ 0 h 5610396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7848"/>
              <a:gd name="connsiteX1" fmla="*/ 238125 w 239845"/>
              <a:gd name="connsiteY1" fmla="*/ 0 h 5627848"/>
              <a:gd name="connsiteX2" fmla="*/ 239845 w 239845"/>
              <a:gd name="connsiteY2" fmla="*/ 4619140 h 5627848"/>
              <a:gd name="connsiteX3" fmla="*/ 175784 w 239845"/>
              <a:gd name="connsiteY3" fmla="*/ 5603100 h 5627848"/>
              <a:gd name="connsiteX4" fmla="*/ 128047 w 239845"/>
              <a:gd name="connsiteY4" fmla="*/ 5625336 h 5627848"/>
              <a:gd name="connsiteX5" fmla="*/ 25112 w 239845"/>
              <a:gd name="connsiteY5" fmla="*/ 4653825 h 5627848"/>
              <a:gd name="connsiteX6" fmla="*/ 0 w 239845"/>
              <a:gd name="connsiteY6" fmla="*/ 0 h 5627848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28825"/>
              <a:gd name="connsiteX1" fmla="*/ 238125 w 239845"/>
              <a:gd name="connsiteY1" fmla="*/ 0 h 5628825"/>
              <a:gd name="connsiteX2" fmla="*/ 239845 w 239845"/>
              <a:gd name="connsiteY2" fmla="*/ 4619140 h 5628825"/>
              <a:gd name="connsiteX3" fmla="*/ 171109 w 239845"/>
              <a:gd name="connsiteY3" fmla="*/ 5614738 h 5628825"/>
              <a:gd name="connsiteX4" fmla="*/ 128047 w 239845"/>
              <a:gd name="connsiteY4" fmla="*/ 5625336 h 5628825"/>
              <a:gd name="connsiteX5" fmla="*/ 25112 w 239845"/>
              <a:gd name="connsiteY5" fmla="*/ 4653825 h 5628825"/>
              <a:gd name="connsiteX6" fmla="*/ 0 w 239845"/>
              <a:gd name="connsiteY6" fmla="*/ 0 h 5628825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5112 w 239845"/>
              <a:gd name="connsiteY5" fmla="*/ 4653825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26615 w 239845"/>
              <a:gd name="connsiteY5" fmla="*/ 4682211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32961 w 239845"/>
              <a:gd name="connsiteY5" fmla="*/ 4701747 h 5630486"/>
              <a:gd name="connsiteX6" fmla="*/ 0 w 239845"/>
              <a:gd name="connsiteY6" fmla="*/ 0 h 5630486"/>
              <a:gd name="connsiteX0" fmla="*/ 0 w 239845"/>
              <a:gd name="connsiteY0" fmla="*/ 0 h 5630486"/>
              <a:gd name="connsiteX1" fmla="*/ 238125 w 239845"/>
              <a:gd name="connsiteY1" fmla="*/ 0 h 5630486"/>
              <a:gd name="connsiteX2" fmla="*/ 239845 w 239845"/>
              <a:gd name="connsiteY2" fmla="*/ 4619140 h 5630486"/>
              <a:gd name="connsiteX3" fmla="*/ 178811 w 239845"/>
              <a:gd name="connsiteY3" fmla="*/ 5624472 h 5630486"/>
              <a:gd name="connsiteX4" fmla="*/ 128047 w 239845"/>
              <a:gd name="connsiteY4" fmla="*/ 5625336 h 5630486"/>
              <a:gd name="connsiteX5" fmla="*/ 40468 w 239845"/>
              <a:gd name="connsiteY5" fmla="*/ 4660564 h 5630486"/>
              <a:gd name="connsiteX6" fmla="*/ 0 w 239845"/>
              <a:gd name="connsiteY6" fmla="*/ 0 h 563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845" h="5630486">
                <a:moveTo>
                  <a:pt x="0" y="0"/>
                </a:moveTo>
                <a:lnTo>
                  <a:pt x="238125" y="0"/>
                </a:lnTo>
                <a:cubicBezTo>
                  <a:pt x="238698" y="1539713"/>
                  <a:pt x="239272" y="3079427"/>
                  <a:pt x="239845" y="4619140"/>
                </a:cubicBezTo>
                <a:cubicBezTo>
                  <a:pt x="216955" y="5148924"/>
                  <a:pt x="192548" y="5468296"/>
                  <a:pt x="178811" y="5624472"/>
                </a:cubicBezTo>
                <a:cubicBezTo>
                  <a:pt x="113340" y="5625107"/>
                  <a:pt x="192311" y="5637107"/>
                  <a:pt x="128047" y="5625336"/>
                </a:cubicBezTo>
                <a:cubicBezTo>
                  <a:pt x="58869" y="4929344"/>
                  <a:pt x="66569" y="4941498"/>
                  <a:pt x="40468" y="4660564"/>
                </a:cubicBezTo>
                <a:cubicBezTo>
                  <a:pt x="30873" y="4258036"/>
                  <a:pt x="2840" y="1550199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>
            <a:hlinkClick r:id="rId2" action="ppaction://hlinksldjump"/>
            <a:extLst>
              <a:ext uri="{FF2B5EF4-FFF2-40B4-BE49-F238E27FC236}">
                <a16:creationId xmlns:a16="http://schemas.microsoft.com/office/drawing/2014/main" id="{51BB262E-2626-DA47-A1F7-00A76BA687C3}"/>
              </a:ext>
            </a:extLst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8828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4942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カニュレーション</a:t>
            </a:r>
            <a:r>
              <a:rPr kumimoji="1" lang="en-US" altLang="ja-JP" dirty="0"/>
              <a:t> 1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23731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FF2C63C-1E45-43F3-814C-7355158826DC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4" t="10100" r="24406" b="10625"/>
          <a:stretch/>
        </p:blipFill>
        <p:spPr>
          <a:xfrm>
            <a:off x="1619672" y="710698"/>
            <a:ext cx="5508612" cy="543660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5498075-17E4-4486-B71D-2AE3E34077E2}"/>
              </a:ext>
            </a:extLst>
          </p:cNvPr>
          <p:cNvSpPr txBox="1"/>
          <p:nvPr/>
        </p:nvSpPr>
        <p:spPr>
          <a:xfrm>
            <a:off x="1619672" y="5186511"/>
            <a:ext cx="5724645" cy="83099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脱血カニューラ挿入し過ぎ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内筒とカニューラの境目が分かりにくい</a:t>
            </a:r>
          </a:p>
        </p:txBody>
      </p:sp>
      <p:sp>
        <p:nvSpPr>
          <p:cNvPr id="4" name="矢印: 右 3">
            <a:extLst>
              <a:ext uri="{FF2B5EF4-FFF2-40B4-BE49-F238E27FC236}">
                <a16:creationId xmlns:a16="http://schemas.microsoft.com/office/drawing/2014/main" id="{8BC36FD0-BFB7-4316-B785-19C1F41E43C5}"/>
              </a:ext>
            </a:extLst>
          </p:cNvPr>
          <p:cNvSpPr/>
          <p:nvPr/>
        </p:nvSpPr>
        <p:spPr>
          <a:xfrm>
            <a:off x="2394004" y="2708920"/>
            <a:ext cx="1897684" cy="52713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</a:rPr>
              <a:t>カニューラ</a:t>
            </a:r>
            <a:r>
              <a:rPr kumimoji="1" lang="ja-JP" altLang="en-US" dirty="0">
                <a:solidFill>
                  <a:schemeClr val="tx1"/>
                </a:solidFill>
              </a:rPr>
              <a:t>先端</a:t>
            </a:r>
          </a:p>
        </p:txBody>
      </p:sp>
    </p:spTree>
    <p:extLst>
      <p:ext uri="{BB962C8B-B14F-4D97-AF65-F5344CB8AC3E}">
        <p14:creationId xmlns:p14="http://schemas.microsoft.com/office/powerpoint/2010/main" val="194853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4942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カニュレーション</a:t>
            </a:r>
            <a:r>
              <a:rPr kumimoji="1" lang="en-US" altLang="ja-JP" dirty="0"/>
              <a:t> 2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23731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0D99A3C-09A6-40B4-9EEA-49B5605F4139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5" t="1701" r="22656" b="9051"/>
          <a:stretch/>
        </p:blipFill>
        <p:spPr>
          <a:xfrm>
            <a:off x="2127116" y="726432"/>
            <a:ext cx="4889767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145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4942"/>
          </a:xfrm>
        </p:spPr>
        <p:txBody>
          <a:bodyPr>
            <a:normAutofit fontScale="90000"/>
          </a:bodyPr>
          <a:lstStyle/>
          <a:p>
            <a:r>
              <a:rPr kumimoji="1" lang="ja-JP" altLang="en-US"/>
              <a:t>カニュレーション</a:t>
            </a:r>
            <a:r>
              <a:rPr kumimoji="1" lang="en-US" altLang="ja-JP" dirty="0"/>
              <a:t> 2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23731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0D99A3C-09A6-40B4-9EEA-49B5605F4139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  <a14:imgEffect>
                      <a14:saturation sat="0"/>
                    </a14:imgEffect>
                    <a14:imgEffect>
                      <a14:brightnessContrast bright="-29000" contras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356" t="14403" r="27442" b="22882"/>
          <a:stretch/>
        </p:blipFill>
        <p:spPr>
          <a:xfrm>
            <a:off x="1835696" y="733021"/>
            <a:ext cx="5184576" cy="5391958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8F8CB5A0-2BD4-48BF-A250-A71889A3BCBF}"/>
              </a:ext>
            </a:extLst>
          </p:cNvPr>
          <p:cNvSpPr/>
          <p:nvPr/>
        </p:nvSpPr>
        <p:spPr>
          <a:xfrm>
            <a:off x="2267744" y="3993525"/>
            <a:ext cx="1296144" cy="52713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HLS</a:t>
            </a:r>
            <a:r>
              <a:rPr kumimoji="1" lang="ja-JP" altLang="en-US" dirty="0">
                <a:solidFill>
                  <a:schemeClr val="tx1"/>
                </a:solidFill>
              </a:rPr>
              <a:t>先端</a:t>
            </a:r>
          </a:p>
        </p:txBody>
      </p:sp>
    </p:spTree>
    <p:extLst>
      <p:ext uri="{BB962C8B-B14F-4D97-AF65-F5344CB8AC3E}">
        <p14:creationId xmlns:p14="http://schemas.microsoft.com/office/powerpoint/2010/main" val="36279986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0" t="16001" r="18200"/>
          <a:stretch/>
        </p:blipFill>
        <p:spPr>
          <a:xfrm>
            <a:off x="987602" y="868716"/>
            <a:ext cx="2752306" cy="2560284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6001" r="18200"/>
          <a:stretch/>
        </p:blipFill>
        <p:spPr>
          <a:xfrm>
            <a:off x="5559602" y="868716"/>
            <a:ext cx="2752306" cy="2560284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500" r="18200"/>
          <a:stretch/>
        </p:blipFill>
        <p:spPr>
          <a:xfrm>
            <a:off x="987602" y="3749036"/>
            <a:ext cx="2752306" cy="2727964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01" t="10500" r="18200"/>
          <a:stretch/>
        </p:blipFill>
        <p:spPr>
          <a:xfrm>
            <a:off x="5559602" y="3749036"/>
            <a:ext cx="2752306" cy="2727964"/>
          </a:xfrm>
          <a:prstGeom prst="rect">
            <a:avLst/>
          </a:prstGeom>
        </p:spPr>
      </p:pic>
      <p:sp>
        <p:nvSpPr>
          <p:cNvPr id="6" name="タイトル 5">
            <a:extLst>
              <a:ext uri="{FF2B5EF4-FFF2-40B4-BE49-F238E27FC236}">
                <a16:creationId xmlns:a16="http://schemas.microsoft.com/office/drawing/2014/main" id="{02FEFA4A-3D93-4E30-AF90-2C0F7A1BD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8539"/>
            <a:ext cx="8229600" cy="594078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フラットパネルを用いた別の症例</a:t>
            </a:r>
          </a:p>
        </p:txBody>
      </p:sp>
      <p:sp>
        <p:nvSpPr>
          <p:cNvPr id="8" name="角丸四角形 4">
            <a:hlinkClick r:id="rId6" action="ppaction://hlinksldjump"/>
            <a:extLst>
              <a:ext uri="{FF2B5EF4-FFF2-40B4-BE49-F238E27FC236}">
                <a16:creationId xmlns:a16="http://schemas.microsoft.com/office/drawing/2014/main" id="{3945382E-FE26-4BC1-97E1-448911C6F805}"/>
              </a:ext>
            </a:extLst>
          </p:cNvPr>
          <p:cNvSpPr/>
          <p:nvPr/>
        </p:nvSpPr>
        <p:spPr>
          <a:xfrm>
            <a:off x="8274128" y="133175"/>
            <a:ext cx="825344" cy="52630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>
                <a:solidFill>
                  <a:schemeClr val="tx1"/>
                </a:solidFill>
              </a:rPr>
              <a:t>Patient </a:t>
            </a:r>
          </a:p>
          <a:p>
            <a:pPr algn="ctr"/>
            <a:r>
              <a:rPr lang="en-US" altLang="ja-JP" sz="1400" b="1" dirty="0">
                <a:solidFill>
                  <a:schemeClr val="tx1"/>
                </a:solidFill>
              </a:rPr>
              <a:t>Info</a:t>
            </a:r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F8AD75-AFF3-4D49-BD70-9E9CDF634CA5}"/>
              </a:ext>
            </a:extLst>
          </p:cNvPr>
          <p:cNvSpPr txBox="1"/>
          <p:nvPr/>
        </p:nvSpPr>
        <p:spPr>
          <a:xfrm>
            <a:off x="1285127" y="341939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/>
              <a:t>ガイドワイヤー挿入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556FD3A-D29A-4857-A55F-97826D057D3D}"/>
              </a:ext>
            </a:extLst>
          </p:cNvPr>
          <p:cNvSpPr txBox="1"/>
          <p:nvPr/>
        </p:nvSpPr>
        <p:spPr>
          <a:xfrm>
            <a:off x="5490489" y="3404352"/>
            <a:ext cx="2924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/>
              <a:t>HLS 25Fr</a:t>
            </a:r>
            <a:r>
              <a:rPr lang="ja-JP" altLang="en-US" dirty="0"/>
              <a:t>脱血カニューラ</a:t>
            </a:r>
            <a:r>
              <a:rPr kumimoji="1" lang="ja-JP" altLang="en-US" dirty="0"/>
              <a:t>挿入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A77A10E-B8BC-43A7-8991-4F4B44FC061D}"/>
              </a:ext>
            </a:extLst>
          </p:cNvPr>
          <p:cNvSpPr txBox="1"/>
          <p:nvPr/>
        </p:nvSpPr>
        <p:spPr>
          <a:xfrm>
            <a:off x="857576" y="6476839"/>
            <a:ext cx="2973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/>
              <a:t>PCKC 20F</a:t>
            </a:r>
            <a:r>
              <a:rPr lang="ja-JP" altLang="en-US" dirty="0"/>
              <a:t>送血カニューラ</a:t>
            </a:r>
            <a:r>
              <a:rPr kumimoji="1" lang="ja-JP" altLang="en-US" dirty="0"/>
              <a:t>挿入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0D0D0EB-BB33-431F-9C24-04DA9C5F2B8C}"/>
              </a:ext>
            </a:extLst>
          </p:cNvPr>
          <p:cNvSpPr txBox="1"/>
          <p:nvPr/>
        </p:nvSpPr>
        <p:spPr>
          <a:xfrm>
            <a:off x="5643883" y="6488668"/>
            <a:ext cx="2704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Lung</a:t>
            </a:r>
            <a:r>
              <a:rPr kumimoji="1" lang="ja-JP" altLang="en-US" dirty="0"/>
              <a:t> </a:t>
            </a:r>
            <a:r>
              <a:rPr kumimoji="1" lang="en-US" altLang="ja-JP" dirty="0"/>
              <a:t>Rest</a:t>
            </a:r>
            <a:r>
              <a:rPr kumimoji="1" lang="ja-JP" altLang="en-US" dirty="0"/>
              <a:t>後（横隔膜挙上）</a:t>
            </a: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F8D381A7-F743-4A0D-854D-A2E469429029}"/>
              </a:ext>
            </a:extLst>
          </p:cNvPr>
          <p:cNvSpPr/>
          <p:nvPr/>
        </p:nvSpPr>
        <p:spPr>
          <a:xfrm>
            <a:off x="1763688" y="1614088"/>
            <a:ext cx="324605" cy="19403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矢印: 右 17">
            <a:extLst>
              <a:ext uri="{FF2B5EF4-FFF2-40B4-BE49-F238E27FC236}">
                <a16:creationId xmlns:a16="http://schemas.microsoft.com/office/drawing/2014/main" id="{C0406F58-C23D-4740-A8EB-174809CC7DD7}"/>
              </a:ext>
            </a:extLst>
          </p:cNvPr>
          <p:cNvSpPr/>
          <p:nvPr/>
        </p:nvSpPr>
        <p:spPr>
          <a:xfrm>
            <a:off x="6152859" y="1800075"/>
            <a:ext cx="475255" cy="3437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tx1"/>
                </a:solidFill>
              </a:rPr>
              <a:t>先端</a:t>
            </a:r>
          </a:p>
        </p:txBody>
      </p:sp>
      <p:sp>
        <p:nvSpPr>
          <p:cNvPr id="30" name="矢印: 右 29">
            <a:extLst>
              <a:ext uri="{FF2B5EF4-FFF2-40B4-BE49-F238E27FC236}">
                <a16:creationId xmlns:a16="http://schemas.microsoft.com/office/drawing/2014/main" id="{932E695D-19EB-42EE-B2F7-1212660EE435}"/>
              </a:ext>
            </a:extLst>
          </p:cNvPr>
          <p:cNvSpPr/>
          <p:nvPr/>
        </p:nvSpPr>
        <p:spPr>
          <a:xfrm rot="16200000">
            <a:off x="5968865" y="5654526"/>
            <a:ext cx="324605" cy="19403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矢印: 右 33">
            <a:extLst>
              <a:ext uri="{FF2B5EF4-FFF2-40B4-BE49-F238E27FC236}">
                <a16:creationId xmlns:a16="http://schemas.microsoft.com/office/drawing/2014/main" id="{6AC3FA1F-C2DF-49C1-AB3F-92384064FE05}"/>
              </a:ext>
            </a:extLst>
          </p:cNvPr>
          <p:cNvSpPr/>
          <p:nvPr/>
        </p:nvSpPr>
        <p:spPr>
          <a:xfrm rot="16200000">
            <a:off x="7625048" y="5761968"/>
            <a:ext cx="324605" cy="19403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矢印: 右 35">
            <a:extLst>
              <a:ext uri="{FF2B5EF4-FFF2-40B4-BE49-F238E27FC236}">
                <a16:creationId xmlns:a16="http://schemas.microsoft.com/office/drawing/2014/main" id="{0316D745-705E-47DD-89D0-C13EEB51B022}"/>
              </a:ext>
            </a:extLst>
          </p:cNvPr>
          <p:cNvSpPr/>
          <p:nvPr/>
        </p:nvSpPr>
        <p:spPr>
          <a:xfrm rot="16200000">
            <a:off x="6337973" y="5582518"/>
            <a:ext cx="324605" cy="19403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矢印: 右 37">
            <a:extLst>
              <a:ext uri="{FF2B5EF4-FFF2-40B4-BE49-F238E27FC236}">
                <a16:creationId xmlns:a16="http://schemas.microsoft.com/office/drawing/2014/main" id="{D8A00C0C-0961-456A-BBC3-C36ABBF134ED}"/>
              </a:ext>
            </a:extLst>
          </p:cNvPr>
          <p:cNvSpPr/>
          <p:nvPr/>
        </p:nvSpPr>
        <p:spPr>
          <a:xfrm>
            <a:off x="1630717" y="5223348"/>
            <a:ext cx="475255" cy="3437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tx1"/>
                </a:solidFill>
              </a:rPr>
              <a:t>先端</a:t>
            </a:r>
          </a:p>
        </p:txBody>
      </p:sp>
      <p:sp>
        <p:nvSpPr>
          <p:cNvPr id="40" name="矢印: 右 39">
            <a:extLst>
              <a:ext uri="{FF2B5EF4-FFF2-40B4-BE49-F238E27FC236}">
                <a16:creationId xmlns:a16="http://schemas.microsoft.com/office/drawing/2014/main" id="{FFD18F6C-59B5-4D58-8872-55940CC5435A}"/>
              </a:ext>
            </a:extLst>
          </p:cNvPr>
          <p:cNvSpPr/>
          <p:nvPr/>
        </p:nvSpPr>
        <p:spPr>
          <a:xfrm>
            <a:off x="1625873" y="4364053"/>
            <a:ext cx="475255" cy="3437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tx1"/>
                </a:solidFill>
              </a:rPr>
              <a:t>先端</a:t>
            </a:r>
          </a:p>
        </p:txBody>
      </p:sp>
      <p:sp>
        <p:nvSpPr>
          <p:cNvPr id="42" name="矢印: 右 41">
            <a:extLst>
              <a:ext uri="{FF2B5EF4-FFF2-40B4-BE49-F238E27FC236}">
                <a16:creationId xmlns:a16="http://schemas.microsoft.com/office/drawing/2014/main" id="{394445C2-BED7-4CAC-B755-C1803C7AC3DE}"/>
              </a:ext>
            </a:extLst>
          </p:cNvPr>
          <p:cNvSpPr/>
          <p:nvPr/>
        </p:nvSpPr>
        <p:spPr>
          <a:xfrm>
            <a:off x="6228185" y="5072684"/>
            <a:ext cx="475255" cy="3437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tx1"/>
                </a:solidFill>
              </a:rPr>
              <a:t>先端</a:t>
            </a:r>
          </a:p>
        </p:txBody>
      </p:sp>
      <p:sp>
        <p:nvSpPr>
          <p:cNvPr id="44" name="矢印: 右 43">
            <a:extLst>
              <a:ext uri="{FF2B5EF4-FFF2-40B4-BE49-F238E27FC236}">
                <a16:creationId xmlns:a16="http://schemas.microsoft.com/office/drawing/2014/main" id="{3232DC00-74DF-459F-9E62-7647BC0B565D}"/>
              </a:ext>
            </a:extLst>
          </p:cNvPr>
          <p:cNvSpPr/>
          <p:nvPr/>
        </p:nvSpPr>
        <p:spPr>
          <a:xfrm>
            <a:off x="6262647" y="4240092"/>
            <a:ext cx="475255" cy="343743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tx1"/>
                </a:solidFill>
              </a:rPr>
              <a:t>先端</a:t>
            </a:r>
          </a:p>
        </p:txBody>
      </p:sp>
    </p:spTree>
    <p:extLst>
      <p:ext uri="{BB962C8B-B14F-4D97-AF65-F5344CB8AC3E}">
        <p14:creationId xmlns:p14="http://schemas.microsoft.com/office/powerpoint/2010/main" val="9849337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VV-ECMO</a:t>
            </a:r>
            <a:r>
              <a:rPr kumimoji="1" lang="ja-JP" altLang="en-US" sz="3200"/>
              <a:t>導入後</a:t>
            </a:r>
            <a:r>
              <a:rPr lang="en-US" altLang="ja-JP" sz="3200" dirty="0"/>
              <a:t>: Flow</a:t>
            </a:r>
            <a:r>
              <a:rPr lang="ja-JP" altLang="en-US" sz="3200" dirty="0"/>
              <a:t> </a:t>
            </a:r>
            <a:r>
              <a:rPr lang="en-US" altLang="ja-JP" sz="3200" dirty="0"/>
              <a:t>4.0L/m</a:t>
            </a:r>
            <a:br>
              <a:rPr lang="en-US" altLang="ja-JP" sz="3200" dirty="0"/>
            </a:br>
            <a:r>
              <a:rPr lang="en-US" altLang="ja-JP" sz="3200" dirty="0"/>
              <a:t>SpO</a:t>
            </a:r>
            <a:r>
              <a:rPr lang="en-US" altLang="ja-JP" sz="3200" baseline="-25000" dirty="0"/>
              <a:t>2</a:t>
            </a:r>
            <a:r>
              <a:rPr lang="ja-JP" altLang="en-US" sz="3200" dirty="0"/>
              <a:t> </a:t>
            </a:r>
            <a:r>
              <a:rPr lang="en-US" altLang="ja-JP" sz="3200" dirty="0"/>
              <a:t>84%</a:t>
            </a:r>
            <a:r>
              <a:rPr lang="ja-JP" altLang="en-US" sz="3200" dirty="0"/>
              <a:t>，</a:t>
            </a:r>
            <a:r>
              <a:rPr lang="en-US" altLang="ja-JP" sz="3200" dirty="0"/>
              <a:t>SvO</a:t>
            </a:r>
            <a:r>
              <a:rPr lang="en-US" altLang="ja-JP" sz="3200" baseline="-25000" dirty="0"/>
              <a:t>2</a:t>
            </a:r>
            <a:r>
              <a:rPr lang="ja-JP" altLang="en-US" sz="3200" dirty="0"/>
              <a:t> </a:t>
            </a:r>
            <a:r>
              <a:rPr lang="en-US" altLang="ja-JP" sz="3200" dirty="0"/>
              <a:t>70%</a:t>
            </a:r>
            <a:endParaRPr kumimoji="1" lang="ja-JP" altLang="en-US" sz="3200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450704" y="1124744"/>
            <a:ext cx="1409328" cy="51125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ja-JP" dirty="0"/>
              <a:t>pH</a:t>
            </a:r>
          </a:p>
          <a:p>
            <a:pPr marL="0" indent="0">
              <a:buNone/>
            </a:pPr>
            <a:r>
              <a:rPr kumimoji="1" lang="en-US" altLang="ja-JP" dirty="0"/>
              <a:t>pCO</a:t>
            </a:r>
            <a:r>
              <a:rPr kumimoji="1" lang="en-US" altLang="ja-JP" baseline="-25000" dirty="0"/>
              <a:t>2</a:t>
            </a:r>
          </a:p>
          <a:p>
            <a:pPr marL="0" indent="0">
              <a:buNone/>
            </a:pPr>
            <a:r>
              <a:rPr lang="en-US" altLang="ja-JP" dirty="0"/>
              <a:t>pO</a:t>
            </a:r>
            <a:r>
              <a:rPr lang="en-US" altLang="ja-JP" baseline="-25000" dirty="0"/>
              <a:t>2</a:t>
            </a:r>
          </a:p>
          <a:p>
            <a:pPr marL="0" indent="0">
              <a:buNone/>
            </a:pPr>
            <a:r>
              <a:rPr kumimoji="1" lang="en-US" altLang="ja-JP" dirty="0"/>
              <a:t>HCO3</a:t>
            </a:r>
            <a:r>
              <a:rPr kumimoji="1" lang="en-US" altLang="ja-JP" baseline="30000" dirty="0"/>
              <a:t>-</a:t>
            </a:r>
          </a:p>
          <a:p>
            <a:pPr marL="0" indent="0">
              <a:buNone/>
            </a:pPr>
            <a:r>
              <a:rPr lang="en-US" altLang="ja-JP" dirty="0"/>
              <a:t>BE</a:t>
            </a:r>
          </a:p>
          <a:p>
            <a:pPr marL="0" indent="0">
              <a:buNone/>
            </a:pPr>
            <a:r>
              <a:rPr kumimoji="1" lang="en-US" altLang="ja-JP" dirty="0"/>
              <a:t>Hb</a:t>
            </a:r>
          </a:p>
          <a:p>
            <a:pPr marL="0" indent="0">
              <a:buNone/>
            </a:pPr>
            <a:r>
              <a:rPr kumimoji="1" lang="en-US" altLang="ja-JP" dirty="0"/>
              <a:t>SaO</a:t>
            </a:r>
            <a:r>
              <a:rPr lang="en-US" altLang="ja-JP" baseline="-25000" dirty="0"/>
              <a:t>2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CO-</a:t>
            </a:r>
            <a:r>
              <a:rPr lang="en-US" altLang="ja-JP" dirty="0" err="1"/>
              <a:t>Hb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/>
              <a:t>Na</a:t>
            </a:r>
          </a:p>
          <a:p>
            <a:pPr marL="0" indent="0">
              <a:buNone/>
            </a:pPr>
            <a:r>
              <a:rPr lang="en-US" altLang="ja-JP" dirty="0"/>
              <a:t>K</a:t>
            </a:r>
          </a:p>
          <a:p>
            <a:pPr marL="0" indent="0">
              <a:buNone/>
            </a:pPr>
            <a:r>
              <a:rPr lang="en-US" altLang="ja-JP" dirty="0"/>
              <a:t>Cl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Lac</a:t>
            </a:r>
          </a:p>
          <a:p>
            <a:pPr marL="0" indent="0">
              <a:buNone/>
            </a:pPr>
            <a:r>
              <a:rPr kumimoji="1" lang="en-US" altLang="ja-JP" dirty="0"/>
              <a:t>BS</a:t>
            </a:r>
          </a:p>
        </p:txBody>
      </p:sp>
      <p:sp>
        <p:nvSpPr>
          <p:cNvPr id="6" name="角丸四角形 5">
            <a:hlinkClick r:id="rId3" action="ppaction://hlinksldjump"/>
          </p:cNvPr>
          <p:cNvSpPr/>
          <p:nvPr/>
        </p:nvSpPr>
        <p:spPr>
          <a:xfrm>
            <a:off x="2987824" y="6165304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7" name="コンテンツ プレースホルダー 4"/>
          <p:cNvSpPr txBox="1">
            <a:spLocks/>
          </p:cNvSpPr>
          <p:nvPr/>
        </p:nvSpPr>
        <p:spPr>
          <a:xfrm>
            <a:off x="4499992" y="1124744"/>
            <a:ext cx="950648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7.26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38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55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- 8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9.2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84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0.7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137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5.5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114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245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11560" y="1340768"/>
            <a:ext cx="2376264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FiO</a:t>
            </a:r>
            <a:r>
              <a:rPr lang="en-US" altLang="ja-JP" sz="2400" baseline="-25000" dirty="0"/>
              <a:t>2</a:t>
            </a:r>
            <a:r>
              <a:rPr lang="en-US" altLang="ja-JP" sz="2400" dirty="0"/>
              <a:t>	0.21</a:t>
            </a:r>
            <a:r>
              <a:rPr lang="ja-JP" altLang="en-US" sz="2400" dirty="0"/>
              <a:t>～</a:t>
            </a:r>
            <a:r>
              <a:rPr lang="en-US" altLang="ja-JP" sz="2400" dirty="0"/>
              <a:t>0.4</a:t>
            </a:r>
          </a:p>
          <a:p>
            <a:r>
              <a:rPr lang="en-US" altLang="ja-JP" sz="2400" dirty="0"/>
              <a:t>AC/PC   ΔP 5</a:t>
            </a:r>
            <a:r>
              <a:rPr lang="ja-JP" altLang="en-US" sz="2400" dirty="0"/>
              <a:t>～</a:t>
            </a:r>
            <a:r>
              <a:rPr lang="en-US" altLang="ja-JP" sz="2400" dirty="0"/>
              <a:t>10</a:t>
            </a:r>
          </a:p>
          <a:p>
            <a:r>
              <a:rPr lang="en-US" altLang="ja-JP" sz="2400" dirty="0"/>
              <a:t>PEEP 	5</a:t>
            </a:r>
            <a:r>
              <a:rPr lang="ja-JP" altLang="en-US" sz="2400" dirty="0"/>
              <a:t>～</a:t>
            </a:r>
            <a:r>
              <a:rPr lang="en-US" altLang="ja-JP" sz="2400" dirty="0"/>
              <a:t>10</a:t>
            </a:r>
          </a:p>
          <a:p>
            <a:r>
              <a:rPr lang="en-US" altLang="ja-JP" sz="2400" dirty="0"/>
              <a:t>F 	10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r>
              <a:rPr lang="ja-JP" altLang="en-US" sz="2400"/>
              <a:t>ミダゾラム</a:t>
            </a:r>
            <a:endParaRPr lang="en-US" altLang="ja-JP" sz="2400" dirty="0"/>
          </a:p>
          <a:p>
            <a:r>
              <a:rPr lang="ja-JP" altLang="en-US" sz="2400"/>
              <a:t>モルヒネ</a:t>
            </a:r>
            <a:endParaRPr lang="en-US" altLang="ja-JP" sz="2400" dirty="0"/>
          </a:p>
          <a:p>
            <a:r>
              <a:rPr lang="ja-JP" altLang="en-US" sz="2400"/>
              <a:t>ロクロニウム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3721926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VV-ECMO Day 2 (ICU Day 3)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650540A-3B67-4BD9-AB39-1A8CFEA955EE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5" t="9246" r="22656" b="10519"/>
          <a:stretch/>
        </p:blipFill>
        <p:spPr>
          <a:xfrm>
            <a:off x="1727684" y="677777"/>
            <a:ext cx="5688632" cy="550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913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VV-ECMO Day X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F6E7F5E-3547-4DDC-9A8D-B541F794D764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5" t="8000" r="25456" b="21651"/>
          <a:stretch/>
        </p:blipFill>
        <p:spPr>
          <a:xfrm>
            <a:off x="1943708" y="1020383"/>
            <a:ext cx="525658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706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ED827D-FD59-4967-BD40-00C499989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人工肺の圧損失↑</a:t>
            </a:r>
            <a:br>
              <a:rPr kumimoji="1"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フィブリン・血栓等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の目詰まり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063A73-3A0A-4BBF-AF67-8B4A160C57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816100"/>
            <a:ext cx="3476819" cy="4767262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RPM  2500</a:t>
            </a:r>
            <a:endParaRPr kumimoji="1"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Flow</a:t>
            </a:r>
            <a:r>
              <a:rPr kumimoji="1"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3.0L/min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Sweep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Gas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FDO</a:t>
            </a:r>
            <a:r>
              <a:rPr lang="en-US" altLang="ja-JP" sz="2800" baseline="-25000" dirty="0"/>
              <a:t>2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40% 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      3.0L/min</a:t>
            </a:r>
            <a:endParaRPr kumimoji="1"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P1</a:t>
            </a:r>
            <a:r>
              <a:rPr kumimoji="1"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-5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P2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150</a:t>
            </a:r>
          </a:p>
          <a:p>
            <a:pPr marL="0" indent="0">
              <a:lnSpc>
                <a:spcPct val="110000"/>
              </a:lnSpc>
              <a:buNone/>
            </a:pP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P3</a:t>
            </a:r>
            <a:r>
              <a:rPr kumimoji="1"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kumimoji="1"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80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SvO</a:t>
            </a:r>
            <a:r>
              <a:rPr lang="en-US" altLang="ja-JP" sz="2800" baseline="-25000" dirty="0"/>
              <a:t>2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78%</a:t>
            </a:r>
          </a:p>
          <a:p>
            <a:pPr marL="0" indent="0">
              <a:lnSpc>
                <a:spcPct val="110000"/>
              </a:lnSpc>
              <a:buNone/>
            </a:pPr>
            <a:endParaRPr kumimoji="1"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DD5B1788-D04C-4250-BD09-F2A5AC288FF4}"/>
              </a:ext>
            </a:extLst>
          </p:cNvPr>
          <p:cNvSpPr txBox="1">
            <a:spLocks/>
          </p:cNvSpPr>
          <p:nvPr/>
        </p:nvSpPr>
        <p:spPr>
          <a:xfrm>
            <a:off x="5277239" y="1816100"/>
            <a:ext cx="3476819" cy="44666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RPM  3000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Flow</a:t>
            </a:r>
            <a:r>
              <a:rPr lang="ja-JP" altLang="en-US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2.0L/min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Sweep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Gas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FDO</a:t>
            </a:r>
            <a:r>
              <a:rPr lang="en-US" altLang="ja-JP" baseline="-25000" dirty="0"/>
              <a:t>2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40%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      3.0L/min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P1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P2</a:t>
            </a:r>
            <a:r>
              <a:rPr lang="ja-JP" altLang="en-US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231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P3</a:t>
            </a:r>
            <a:r>
              <a:rPr lang="ja-JP" altLang="en-US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7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55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SvO</a:t>
            </a:r>
            <a:r>
              <a:rPr lang="en-US" altLang="ja-JP" baseline="-25000" dirty="0"/>
              <a:t>2</a:t>
            </a:r>
            <a:r>
              <a:rPr lang="ja-JP" altLang="en-US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70%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ja-JP" sz="27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4E840437-7242-402C-B028-7880CE795FDC}"/>
              </a:ext>
            </a:extLst>
          </p:cNvPr>
          <p:cNvSpPr/>
          <p:nvPr/>
        </p:nvSpPr>
        <p:spPr>
          <a:xfrm>
            <a:off x="3859285" y="3432466"/>
            <a:ext cx="1105294" cy="874301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ysClr val="windowText" lastClr="000000"/>
                </a:solidFill>
              </a:rPr>
              <a:t>24H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9" name="角丸四角形 4">
            <a:hlinkClick r:id="rId2" action="ppaction://hlinksldjump"/>
            <a:extLst>
              <a:ext uri="{FF2B5EF4-FFF2-40B4-BE49-F238E27FC236}">
                <a16:creationId xmlns:a16="http://schemas.microsoft.com/office/drawing/2014/main" id="{7644C1CE-433E-4D9C-9B65-66D7E967BCD6}"/>
              </a:ext>
            </a:extLst>
          </p:cNvPr>
          <p:cNvSpPr/>
          <p:nvPr/>
        </p:nvSpPr>
        <p:spPr>
          <a:xfrm>
            <a:off x="7911166" y="6040850"/>
            <a:ext cx="1098533" cy="6368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>
                <a:solidFill>
                  <a:schemeClr val="tx1"/>
                </a:solidFill>
              </a:rPr>
              <a:t>Patient </a:t>
            </a:r>
          </a:p>
          <a:p>
            <a:pPr algn="ctr"/>
            <a:r>
              <a:rPr lang="en-US" altLang="ja-JP" sz="2000" b="1" dirty="0">
                <a:solidFill>
                  <a:schemeClr val="tx1"/>
                </a:solidFill>
              </a:rPr>
              <a:t>Info</a:t>
            </a:r>
            <a:endParaRPr kumimoji="1" lang="en-US" altLang="ja-JP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19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CBC/</a:t>
            </a:r>
            <a:r>
              <a:rPr kumimoji="1" lang="ja-JP" altLang="en-US" dirty="0"/>
              <a:t>生化学</a:t>
            </a:r>
            <a:r>
              <a:rPr kumimoji="1" lang="en-US" altLang="ja-JP" dirty="0"/>
              <a:t>/</a:t>
            </a:r>
            <a:r>
              <a:rPr kumimoji="1" lang="ja-JP" altLang="en-US" dirty="0"/>
              <a:t>尿 （</a:t>
            </a:r>
            <a:r>
              <a:rPr lang="ja-JP" altLang="en-US" dirty="0"/>
              <a:t>増悪日）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E256ADE-5D4C-4B07-9DC3-50F2639E6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189399"/>
              </p:ext>
            </p:extLst>
          </p:nvPr>
        </p:nvGraphicFramePr>
        <p:xfrm>
          <a:off x="803938" y="1083003"/>
          <a:ext cx="3538737" cy="4953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9579">
                  <a:extLst>
                    <a:ext uri="{9D8B030D-6E8A-4147-A177-3AD203B41FA5}">
                      <a16:colId xmlns:a16="http://schemas.microsoft.com/office/drawing/2014/main" val="3087333480"/>
                    </a:ext>
                  </a:extLst>
                </a:gridCol>
                <a:gridCol w="1179579">
                  <a:extLst>
                    <a:ext uri="{9D8B030D-6E8A-4147-A177-3AD203B41FA5}">
                      <a16:colId xmlns:a16="http://schemas.microsoft.com/office/drawing/2014/main" val="2265222636"/>
                    </a:ext>
                  </a:extLst>
                </a:gridCol>
                <a:gridCol w="1179579">
                  <a:extLst>
                    <a:ext uri="{9D8B030D-6E8A-4147-A177-3AD203B41FA5}">
                      <a16:colId xmlns:a16="http://schemas.microsoft.com/office/drawing/2014/main" val="4206042331"/>
                    </a:ext>
                  </a:extLst>
                </a:gridCol>
              </a:tblGrid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T-BIL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0.7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40149900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D-BIL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0.1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515376976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AST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22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48187293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ALT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36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6890697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LD(LDH)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311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104803262"/>
                  </a:ext>
                </a:extLst>
              </a:tr>
              <a:tr h="17600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ALP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191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565830703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γ-</a:t>
                      </a:r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GTP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73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442880137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CK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58005818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BUN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21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305421249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CRE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0.58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614145166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eGFR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4145569913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TP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5.9</a:t>
                      </a:r>
                      <a:endParaRPr lang="en-US" altLang="ja-JP" sz="1600" b="0" i="0" u="none" strike="noStrike" dirty="0">
                        <a:solidFill>
                          <a:srgbClr val="0070C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87663764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Alb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3.1</a:t>
                      </a:r>
                      <a:endParaRPr lang="en-US" altLang="ja-JP" sz="1600" b="0" i="0" u="none" strike="noStrike" dirty="0">
                        <a:solidFill>
                          <a:srgbClr val="0070C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383423139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142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85267327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4.1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999904590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477831979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8.6</a:t>
                      </a:r>
                      <a:endParaRPr lang="en-US" altLang="ja-JP" sz="1600" b="0" i="0" u="none" strike="noStrike" dirty="0">
                        <a:solidFill>
                          <a:srgbClr val="0070C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28206489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IP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2.8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160030636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CRP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07453127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0.4</a:t>
                      </a: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46509205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D04F1F7-EB67-4BFC-834F-12DDEA4C6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700554"/>
              </p:ext>
            </p:extLst>
          </p:nvPr>
        </p:nvGraphicFramePr>
        <p:xfrm>
          <a:off x="4771636" y="1089718"/>
          <a:ext cx="3538737" cy="4706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9579">
                  <a:extLst>
                    <a:ext uri="{9D8B030D-6E8A-4147-A177-3AD203B41FA5}">
                      <a16:colId xmlns:a16="http://schemas.microsoft.com/office/drawing/2014/main" val="122071731"/>
                    </a:ext>
                  </a:extLst>
                </a:gridCol>
                <a:gridCol w="1179579">
                  <a:extLst>
                    <a:ext uri="{9D8B030D-6E8A-4147-A177-3AD203B41FA5}">
                      <a16:colId xmlns:a16="http://schemas.microsoft.com/office/drawing/2014/main" val="2946977282"/>
                    </a:ext>
                  </a:extLst>
                </a:gridCol>
                <a:gridCol w="1179579">
                  <a:extLst>
                    <a:ext uri="{9D8B030D-6E8A-4147-A177-3AD203B41FA5}">
                      <a16:colId xmlns:a16="http://schemas.microsoft.com/office/drawing/2014/main" val="883025373"/>
                    </a:ext>
                  </a:extLst>
                </a:gridCol>
              </a:tblGrid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白血球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9000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179661268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　</a:t>
                      </a:r>
                      <a:r>
                        <a:rPr lang="en-US" altLang="ja-JP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lymp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5%</a:t>
                      </a: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819858896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赤血球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390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509257531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Hgb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12.4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160252663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Ht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38.1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01339098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MCV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97.6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34884500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MCH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31.6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542094148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MCHC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32.4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6690490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血小板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11.5</a:t>
                      </a:r>
                      <a:r>
                        <a:rPr lang="ja-JP" altLang="en-US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</a:t>
                      </a:r>
                      <a:endParaRPr lang="en-US" altLang="ja-JP" sz="1600" b="0" i="0" u="none" strike="noStrike" dirty="0">
                        <a:solidFill>
                          <a:srgbClr val="0070C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007012957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FIB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754130224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APTT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0070C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21.3</a:t>
                      </a:r>
                      <a:endParaRPr lang="en-US" altLang="ja-JP" sz="1600" b="0" i="0" u="none" strike="noStrike" dirty="0">
                        <a:solidFill>
                          <a:srgbClr val="0070C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4047406794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12.5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658507339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PT％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99.3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99413416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PT-INR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962118260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P-FDP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716452022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  <a:r>
                        <a:rPr lang="ja-JP" altLang="en-US" sz="16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ﾀﾞｲﾏｰ</a:t>
                      </a:r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u="none" strike="noStrike" dirty="0"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3.59</a:t>
                      </a:r>
                      <a:endParaRPr lang="en-US" altLang="ja-JP" sz="1600" b="0" i="0" u="none" strike="noStrike" dirty="0"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30768439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KL-6</a:t>
                      </a:r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333</a:t>
                      </a: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1066861165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尿中肺炎球菌</a:t>
                      </a: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（－）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3958554250"/>
                  </a:ext>
                </a:extLst>
              </a:tr>
              <a:tr h="108252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尿中レジオネラ</a:t>
                      </a: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（－）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3852" marR="3852" marT="3852" marB="0" anchor="ctr"/>
                </a:tc>
                <a:extLst>
                  <a:ext uri="{0D108BD9-81ED-4DB2-BD59-A6C34878D82A}">
                    <a16:rowId xmlns:a16="http://schemas.microsoft.com/office/drawing/2014/main" val="2025715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3540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ED827D-FD59-4967-BD40-00C499989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人工肺の酸素化・換気↓</a:t>
            </a:r>
            <a:b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Wet Lung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・血漿リーク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4E840437-7242-402C-B028-7880CE795FDC}"/>
              </a:ext>
            </a:extLst>
          </p:cNvPr>
          <p:cNvSpPr/>
          <p:nvPr/>
        </p:nvSpPr>
        <p:spPr>
          <a:xfrm>
            <a:off x="3851920" y="3212976"/>
            <a:ext cx="1105294" cy="874301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ysClr val="windowText" lastClr="000000"/>
                </a:solidFill>
              </a:rPr>
              <a:t>48H</a:t>
            </a:r>
            <a:endParaRPr kumimoji="1" lang="ja-JP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C34BBED-39E5-4F13-B033-716CD2C1C40A}"/>
              </a:ext>
            </a:extLst>
          </p:cNvPr>
          <p:cNvSpPr/>
          <p:nvPr/>
        </p:nvSpPr>
        <p:spPr>
          <a:xfrm>
            <a:off x="683568" y="1673374"/>
            <a:ext cx="4067942" cy="494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RPM  2600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Flow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3.5 L/min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Sweep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Gas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FDO</a:t>
            </a:r>
            <a:r>
              <a:rPr lang="en-US" altLang="ja-JP" sz="2400" baseline="-25000" dirty="0"/>
              <a:t>2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100% 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     2.0 L/min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P1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-8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160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P3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SvO</a:t>
            </a:r>
            <a:r>
              <a:rPr lang="en-US" altLang="ja-JP" sz="2400" baseline="-25000" dirty="0"/>
              <a:t>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69%</a:t>
            </a:r>
          </a:p>
          <a:p>
            <a:pPr>
              <a:lnSpc>
                <a:spcPct val="120000"/>
              </a:lnSpc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肺後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pO</a:t>
            </a:r>
            <a:r>
              <a:rPr lang="en-US" altLang="ja-JP" sz="2400" baseline="-25000" dirty="0"/>
              <a:t>2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355</a:t>
            </a:r>
          </a:p>
          <a:p>
            <a:pPr>
              <a:lnSpc>
                <a:spcPct val="120000"/>
              </a:lnSpc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肺後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pCO</a:t>
            </a:r>
            <a:r>
              <a:rPr lang="en-US" altLang="ja-JP" sz="2400" baseline="-25000" dirty="0"/>
              <a:t>2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34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1105104-5EB0-4CA3-BA03-D435FEECAFB3}"/>
              </a:ext>
            </a:extLst>
          </p:cNvPr>
          <p:cNvSpPr/>
          <p:nvPr/>
        </p:nvSpPr>
        <p:spPr>
          <a:xfrm>
            <a:off x="5364088" y="1673373"/>
            <a:ext cx="3374032" cy="494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RPM  2600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Flow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3.3 L/min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Sweep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Gas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FDO</a:t>
            </a:r>
            <a:r>
              <a:rPr lang="en-US" altLang="ja-JP" sz="2400" baseline="-25000" dirty="0">
                <a:solidFill>
                  <a:srgbClr val="FF0000"/>
                </a:solidFill>
              </a:rPr>
              <a:t>2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100% 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6.0 L/min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P1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-13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162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P3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： 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98</a:t>
            </a:r>
          </a:p>
          <a:p>
            <a:pPr>
              <a:lnSpc>
                <a:spcPct val="120000"/>
              </a:lnSpc>
            </a:pP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SvO</a:t>
            </a:r>
            <a:r>
              <a:rPr lang="en-US" altLang="ja-JP" sz="2400" baseline="-25000" dirty="0"/>
              <a:t>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65%</a:t>
            </a:r>
          </a:p>
          <a:p>
            <a:pPr>
              <a:lnSpc>
                <a:spcPct val="120000"/>
              </a:lnSpc>
            </a:pP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肺後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pO</a:t>
            </a:r>
            <a:r>
              <a:rPr lang="en-US" altLang="ja-JP" sz="2400" baseline="-25000" dirty="0">
                <a:solidFill>
                  <a:srgbClr val="FF0000"/>
                </a:solidFill>
              </a:rPr>
              <a:t>2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94</a:t>
            </a:r>
          </a:p>
          <a:p>
            <a:pPr>
              <a:lnSpc>
                <a:spcPct val="120000"/>
              </a:lnSpc>
            </a:pP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肺後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pCO</a:t>
            </a:r>
            <a:r>
              <a:rPr lang="en-US" altLang="ja-JP" sz="2400" baseline="-25000" dirty="0">
                <a:solidFill>
                  <a:srgbClr val="FF0000"/>
                </a:solidFill>
              </a:rPr>
              <a:t>2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40</a:t>
            </a:r>
          </a:p>
        </p:txBody>
      </p:sp>
      <p:sp>
        <p:nvSpPr>
          <p:cNvPr id="3" name="角丸四角形 4">
            <a:hlinkClick r:id="rId2" action="ppaction://hlinksldjump"/>
            <a:extLst>
              <a:ext uri="{FF2B5EF4-FFF2-40B4-BE49-F238E27FC236}">
                <a16:creationId xmlns:a16="http://schemas.microsoft.com/office/drawing/2014/main" id="{0A8942AD-9906-482E-B201-7758E945C54F}"/>
              </a:ext>
            </a:extLst>
          </p:cNvPr>
          <p:cNvSpPr/>
          <p:nvPr/>
        </p:nvSpPr>
        <p:spPr>
          <a:xfrm>
            <a:off x="7911166" y="6040850"/>
            <a:ext cx="1098533" cy="6368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b="1" dirty="0">
                <a:solidFill>
                  <a:schemeClr val="tx1"/>
                </a:solidFill>
              </a:rPr>
              <a:t>Patient </a:t>
            </a:r>
          </a:p>
          <a:p>
            <a:pPr algn="ctr"/>
            <a:r>
              <a:rPr lang="en-US" altLang="ja-JP" sz="2000" b="1" dirty="0">
                <a:solidFill>
                  <a:schemeClr val="tx1"/>
                </a:solidFill>
              </a:rPr>
              <a:t>Info</a:t>
            </a:r>
            <a:endParaRPr kumimoji="1" lang="en-US" altLang="ja-JP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3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VV-ECMO Day Y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61D2C07-A44F-445B-8F67-DB2EDD58E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5B913CC-2E06-450D-BCC7-F771AE842403}"/>
              </a:ext>
            </a:extLst>
          </p:cNvPr>
          <p:cNvSpPr txBox="1"/>
          <p:nvPr/>
        </p:nvSpPr>
        <p:spPr>
          <a:xfrm>
            <a:off x="7429839" y="2708920"/>
            <a:ext cx="167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/>
              <a:t>体重</a:t>
            </a:r>
            <a:r>
              <a:rPr kumimoji="1" lang="en-US" altLang="ja-JP" sz="2800" dirty="0"/>
              <a:t> +1kg</a:t>
            </a:r>
            <a:endParaRPr kumimoji="1" lang="ja-JP" altLang="en-US" sz="28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EB93385-100A-4DDB-AE78-3B75AF6780F2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0" t="2133" r="22350" b="30873"/>
          <a:stretch/>
        </p:blipFill>
        <p:spPr>
          <a:xfrm>
            <a:off x="1727684" y="1314397"/>
            <a:ext cx="5688632" cy="459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919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2518" y="358346"/>
            <a:ext cx="8478965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ECMO-Day Y, VV-ECMO Flow 2.5L/m</a:t>
            </a:r>
            <a:br>
              <a:rPr lang="en-US" altLang="ja-JP" dirty="0"/>
            </a:br>
            <a:r>
              <a:rPr lang="en-US" altLang="ja-JP" dirty="0"/>
              <a:t>Sweep Gas FiO</a:t>
            </a:r>
            <a:r>
              <a:rPr lang="en-US" altLang="ja-JP" baseline="-25000" dirty="0"/>
              <a:t>2</a:t>
            </a:r>
            <a:r>
              <a:rPr lang="en-US" altLang="ja-JP" dirty="0"/>
              <a:t> 21%, SvO</a:t>
            </a:r>
            <a:r>
              <a:rPr lang="en-US" altLang="ja-JP" baseline="-25000" dirty="0"/>
              <a:t>2</a:t>
            </a:r>
            <a:r>
              <a:rPr lang="en-US" altLang="ja-JP" dirty="0"/>
              <a:t> 60%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3450704" y="1484784"/>
            <a:ext cx="1409328" cy="4713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ja-JP" dirty="0"/>
              <a:t>pH</a:t>
            </a:r>
          </a:p>
          <a:p>
            <a:pPr marL="0" indent="0">
              <a:buNone/>
            </a:pPr>
            <a:r>
              <a:rPr kumimoji="1" lang="en-US" altLang="ja-JP" dirty="0"/>
              <a:t>pCO</a:t>
            </a:r>
            <a:r>
              <a:rPr kumimoji="1" lang="en-US" altLang="ja-JP" baseline="-25000" dirty="0"/>
              <a:t>2</a:t>
            </a:r>
          </a:p>
          <a:p>
            <a:pPr marL="0" indent="0">
              <a:buNone/>
            </a:pPr>
            <a:r>
              <a:rPr lang="en-US" altLang="ja-JP" dirty="0"/>
              <a:t>pO</a:t>
            </a:r>
            <a:r>
              <a:rPr lang="en-US" altLang="ja-JP" baseline="-25000" dirty="0"/>
              <a:t>2</a:t>
            </a:r>
          </a:p>
          <a:p>
            <a:pPr marL="0" indent="0">
              <a:buNone/>
            </a:pPr>
            <a:r>
              <a:rPr kumimoji="1" lang="en-US" altLang="ja-JP" dirty="0"/>
              <a:t>HCO3</a:t>
            </a:r>
            <a:r>
              <a:rPr kumimoji="1" lang="en-US" altLang="ja-JP" baseline="30000" dirty="0"/>
              <a:t>-</a:t>
            </a:r>
          </a:p>
          <a:p>
            <a:pPr marL="0" indent="0">
              <a:buNone/>
            </a:pPr>
            <a:r>
              <a:rPr lang="en-US" altLang="ja-JP" dirty="0"/>
              <a:t>BE</a:t>
            </a:r>
          </a:p>
          <a:p>
            <a:pPr marL="0" indent="0">
              <a:buNone/>
            </a:pPr>
            <a:r>
              <a:rPr kumimoji="1" lang="en-US" altLang="ja-JP" dirty="0"/>
              <a:t>Hb</a:t>
            </a:r>
          </a:p>
          <a:p>
            <a:pPr marL="0" indent="0">
              <a:buNone/>
            </a:pPr>
            <a:r>
              <a:rPr kumimoji="1" lang="en-US" altLang="ja-JP" dirty="0"/>
              <a:t>SaO</a:t>
            </a:r>
            <a:r>
              <a:rPr lang="en-US" altLang="ja-JP" baseline="-25000" dirty="0"/>
              <a:t>2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CO-</a:t>
            </a:r>
            <a:r>
              <a:rPr lang="en-US" altLang="ja-JP" dirty="0" err="1"/>
              <a:t>Hb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/>
              <a:t>Na</a:t>
            </a:r>
          </a:p>
          <a:p>
            <a:pPr marL="0" indent="0">
              <a:buNone/>
            </a:pPr>
            <a:r>
              <a:rPr lang="en-US" altLang="ja-JP" dirty="0"/>
              <a:t>K</a:t>
            </a:r>
          </a:p>
          <a:p>
            <a:pPr marL="0" indent="0">
              <a:buNone/>
            </a:pPr>
            <a:r>
              <a:rPr lang="en-US" altLang="ja-JP" dirty="0"/>
              <a:t>Cl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Lac</a:t>
            </a:r>
          </a:p>
          <a:p>
            <a:pPr marL="0" indent="0">
              <a:buNone/>
            </a:pPr>
            <a:r>
              <a:rPr kumimoji="1" lang="en-US" altLang="ja-JP" dirty="0"/>
              <a:t>BS</a:t>
            </a:r>
          </a:p>
        </p:txBody>
      </p:sp>
      <p:sp>
        <p:nvSpPr>
          <p:cNvPr id="6" name="角丸四角形 5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sp>
        <p:nvSpPr>
          <p:cNvPr id="7" name="コンテンツ プレースホルダー 4"/>
          <p:cNvSpPr txBox="1">
            <a:spLocks/>
          </p:cNvSpPr>
          <p:nvPr/>
        </p:nvSpPr>
        <p:spPr>
          <a:xfrm>
            <a:off x="4499992" y="1484784"/>
            <a:ext cx="950648" cy="471338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7.46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32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95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23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97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0.8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151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4.1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120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1.3</a:t>
            </a:r>
          </a:p>
          <a:p>
            <a:pPr marL="0" indent="0" algn="r">
              <a:buFont typeface="Arial" pitchFamily="34" charset="0"/>
              <a:buNone/>
            </a:pPr>
            <a:r>
              <a:rPr lang="en-US" altLang="ja-JP" dirty="0"/>
              <a:t>130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32518" y="1416645"/>
            <a:ext cx="2655306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FiO</a:t>
            </a:r>
            <a:r>
              <a:rPr lang="en-US" altLang="ja-JP" sz="2400" baseline="-25000" dirty="0"/>
              <a:t>2</a:t>
            </a:r>
            <a:r>
              <a:rPr lang="en-US" altLang="ja-JP" sz="2400" dirty="0"/>
              <a:t>	0.4</a:t>
            </a:r>
          </a:p>
          <a:p>
            <a:r>
              <a:rPr lang="en-US" altLang="ja-JP" sz="2400" dirty="0"/>
              <a:t>PCV      </a:t>
            </a:r>
            <a:r>
              <a:rPr lang="en-US" altLang="ja-JP" sz="2400" dirty="0" err="1"/>
              <a:t>Δp</a:t>
            </a:r>
            <a:r>
              <a:rPr lang="en-US" altLang="ja-JP" sz="2400" dirty="0"/>
              <a:t> 8, 		1.0sec</a:t>
            </a:r>
          </a:p>
          <a:p>
            <a:r>
              <a:rPr lang="en-US" altLang="ja-JP" sz="2400" dirty="0"/>
              <a:t>PEEP 	 10</a:t>
            </a:r>
          </a:p>
          <a:p>
            <a:r>
              <a:rPr lang="en-US" altLang="ja-JP" sz="2400" dirty="0"/>
              <a:t>F 	15</a:t>
            </a:r>
          </a:p>
          <a:p>
            <a:endParaRPr lang="en-US" altLang="ja-JP" sz="2400" dirty="0"/>
          </a:p>
          <a:p>
            <a:r>
              <a:rPr lang="ja-JP" altLang="en-US" sz="2400"/>
              <a:t>デクスメデトミジン</a:t>
            </a:r>
            <a:endParaRPr lang="en-US" altLang="ja-JP" sz="2400" dirty="0"/>
          </a:p>
          <a:p>
            <a:r>
              <a:rPr lang="ja-JP" altLang="en-US" sz="2400"/>
              <a:t>モルヒネ</a:t>
            </a:r>
            <a:endParaRPr lang="en-US" altLang="ja-JP" sz="2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42492E-1904-4365-ACD5-9A16F6069753}"/>
              </a:ext>
            </a:extLst>
          </p:cNvPr>
          <p:cNvSpPr txBox="1"/>
          <p:nvPr/>
        </p:nvSpPr>
        <p:spPr>
          <a:xfrm>
            <a:off x="5322912" y="3472145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%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583178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6925"/>
            <a:ext cx="8229600" cy="634082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ECMO</a:t>
            </a:r>
            <a:r>
              <a:rPr lang="en-US" altLang="ja-JP" dirty="0"/>
              <a:t> </a:t>
            </a:r>
            <a:r>
              <a:rPr kumimoji="1" lang="ja-JP" altLang="en-US"/>
              <a:t>離脱後</a:t>
            </a:r>
            <a:r>
              <a:rPr kumimoji="1" lang="en-US" altLang="ja-JP" dirty="0"/>
              <a:t> </a:t>
            </a:r>
            <a:r>
              <a:rPr kumimoji="1" lang="ja-JP" altLang="en-US"/>
              <a:t>胸部</a:t>
            </a:r>
            <a:r>
              <a:rPr kumimoji="1" lang="en-US" altLang="ja-JP" dirty="0"/>
              <a:t>X</a:t>
            </a:r>
            <a:r>
              <a:rPr kumimoji="1" lang="ja-JP" altLang="en-US"/>
              <a:t>線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181152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4080C32-8740-4576-96C5-8361F01A3297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5" t="4851" r="25456" b="21737"/>
          <a:stretch/>
        </p:blipFill>
        <p:spPr>
          <a:xfrm>
            <a:off x="2051720" y="770695"/>
            <a:ext cx="5400600" cy="503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80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D2A0C954-A0DA-4380-AC01-5B67FC5A62ED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51567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ECMO</a:t>
            </a:r>
            <a:r>
              <a:rPr lang="ja-JP" altLang="en-US"/>
              <a:t>　離脱後</a:t>
            </a:r>
            <a:endParaRPr lang="ja-JP" altLang="en-US" dirty="0"/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8D5FD33D-86FE-4830-A867-8FF11A4CA470}"/>
              </a:ext>
            </a:extLst>
          </p:cNvPr>
          <p:cNvSpPr/>
          <p:nvPr/>
        </p:nvSpPr>
        <p:spPr>
          <a:xfrm>
            <a:off x="3697539" y="6517764"/>
            <a:ext cx="2324987" cy="2956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tx1"/>
                </a:solidFill>
              </a:rPr>
              <a:t>Patient Info</a:t>
            </a:r>
            <a:endParaRPr kumimoji="1" lang="en-US" altLang="ja-JP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983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F09B0B4F-9E9E-4E8F-89E9-86907B333F35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51567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ECMO</a:t>
            </a:r>
            <a:r>
              <a:rPr lang="ja-JP" altLang="en-US"/>
              <a:t>　離脱後</a:t>
            </a:r>
            <a:endParaRPr lang="ja-JP" altLang="en-US" dirty="0"/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5F35B8C5-A618-4E26-8500-38ACD9D038EC}"/>
              </a:ext>
            </a:extLst>
          </p:cNvPr>
          <p:cNvSpPr/>
          <p:nvPr/>
        </p:nvSpPr>
        <p:spPr>
          <a:xfrm>
            <a:off x="3697539" y="6517764"/>
            <a:ext cx="2324987" cy="2956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tx1"/>
                </a:solidFill>
              </a:rPr>
              <a:t>Patient Info</a:t>
            </a:r>
            <a:endParaRPr kumimoji="1" lang="en-US" altLang="ja-JP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0848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1E1DD771-232C-4732-AC1B-5D6BF507CBDB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51567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ECMO</a:t>
            </a:r>
            <a:r>
              <a:rPr lang="ja-JP" altLang="en-US"/>
              <a:t>　離脱後</a:t>
            </a:r>
            <a:endParaRPr lang="ja-JP" altLang="en-US" dirty="0"/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AE94DFB2-D64E-4D1C-9EA0-BDAFE568FD5E}"/>
              </a:ext>
            </a:extLst>
          </p:cNvPr>
          <p:cNvSpPr/>
          <p:nvPr/>
        </p:nvSpPr>
        <p:spPr>
          <a:xfrm>
            <a:off x="3697539" y="6517764"/>
            <a:ext cx="2324987" cy="2956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tx1"/>
                </a:solidFill>
              </a:rPr>
              <a:t>Patient Info</a:t>
            </a:r>
            <a:endParaRPr kumimoji="1" lang="en-US" altLang="ja-JP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39726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2286000" cy="2032000"/>
          </a:xfrm>
          <a:prstGeom prst="rect">
            <a:avLst/>
          </a:prstGeom>
        </p:spPr>
      </p:pic>
      <p:pic>
        <p:nvPicPr>
          <p:cNvPr id="3" name="図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381000"/>
            <a:ext cx="2286000" cy="2032000"/>
          </a:xfrm>
          <a:prstGeom prst="rect">
            <a:avLst/>
          </a:prstGeom>
        </p:spPr>
      </p:pic>
      <p:pic>
        <p:nvPicPr>
          <p:cNvPr id="4" name="図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000"/>
            <a:ext cx="2286000" cy="2032000"/>
          </a:xfrm>
          <a:prstGeom prst="rect">
            <a:avLst/>
          </a:prstGeom>
        </p:spPr>
      </p:pic>
      <p:pic>
        <p:nvPicPr>
          <p:cNvPr id="5" name="図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81000"/>
            <a:ext cx="2286000" cy="2032000"/>
          </a:xfrm>
          <a:prstGeom prst="rect">
            <a:avLst/>
          </a:prstGeom>
        </p:spPr>
      </p:pic>
      <p:pic>
        <p:nvPicPr>
          <p:cNvPr id="6" name="図 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2286000" cy="2032000"/>
          </a:xfrm>
          <a:prstGeom prst="rect">
            <a:avLst/>
          </a:prstGeom>
        </p:spPr>
      </p:pic>
      <p:pic>
        <p:nvPicPr>
          <p:cNvPr id="7" name="図 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13000"/>
            <a:ext cx="2286000" cy="2032000"/>
          </a:xfrm>
          <a:prstGeom prst="rect">
            <a:avLst/>
          </a:prstGeom>
        </p:spPr>
      </p:pic>
      <p:pic>
        <p:nvPicPr>
          <p:cNvPr id="8" name="図 7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13000"/>
            <a:ext cx="2286000" cy="2032000"/>
          </a:xfrm>
          <a:prstGeom prst="rect">
            <a:avLst/>
          </a:prstGeom>
        </p:spPr>
      </p:pic>
      <p:pic>
        <p:nvPicPr>
          <p:cNvPr id="9" name="図 8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413000"/>
            <a:ext cx="2286000" cy="2032000"/>
          </a:xfrm>
          <a:prstGeom prst="rect">
            <a:avLst/>
          </a:prstGeom>
        </p:spPr>
      </p:pic>
      <p:pic>
        <p:nvPicPr>
          <p:cNvPr id="10" name="図 9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0"/>
            <a:ext cx="2286000" cy="2032000"/>
          </a:xfrm>
          <a:prstGeom prst="rect">
            <a:avLst/>
          </a:prstGeom>
        </p:spPr>
      </p:pic>
      <p:pic>
        <p:nvPicPr>
          <p:cNvPr id="11" name="図 10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4445000"/>
            <a:ext cx="2286000" cy="2032000"/>
          </a:xfrm>
          <a:prstGeom prst="rect">
            <a:avLst/>
          </a:prstGeom>
        </p:spPr>
      </p:pic>
      <p:pic>
        <p:nvPicPr>
          <p:cNvPr id="12" name="図 11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45000"/>
            <a:ext cx="2286000" cy="2032000"/>
          </a:xfrm>
          <a:prstGeom prst="rect">
            <a:avLst/>
          </a:prstGeom>
        </p:spPr>
      </p:pic>
      <p:pic>
        <p:nvPicPr>
          <p:cNvPr id="13" name="図 12"/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445000"/>
            <a:ext cx="2286000" cy="2032000"/>
          </a:xfrm>
          <a:prstGeom prst="rect">
            <a:avLst/>
          </a:prstGeom>
        </p:spPr>
      </p:pic>
      <p:sp>
        <p:nvSpPr>
          <p:cNvPr id="14" name="タイトル 1">
            <a:extLst>
              <a:ext uri="{FF2B5EF4-FFF2-40B4-BE49-F238E27FC236}">
                <a16:creationId xmlns:a16="http://schemas.microsoft.com/office/drawing/2014/main" id="{AC0CCF14-2993-42DD-8A38-1AF18D7F8A20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51567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ECMO</a:t>
            </a:r>
            <a:r>
              <a:rPr lang="ja-JP" altLang="en-US"/>
              <a:t>　離脱後</a:t>
            </a:r>
            <a:endParaRPr lang="ja-JP" altLang="en-US" dirty="0"/>
          </a:p>
        </p:txBody>
      </p:sp>
      <p:sp>
        <p:nvSpPr>
          <p:cNvPr id="15" name="角丸四角形 4">
            <a:hlinkClick r:id="rId14" action="ppaction://hlinksldjump"/>
            <a:extLst>
              <a:ext uri="{FF2B5EF4-FFF2-40B4-BE49-F238E27FC236}">
                <a16:creationId xmlns:a16="http://schemas.microsoft.com/office/drawing/2014/main" id="{F0C2828A-067C-4499-90DE-A7D0CD981FBB}"/>
              </a:ext>
            </a:extLst>
          </p:cNvPr>
          <p:cNvSpPr/>
          <p:nvPr/>
        </p:nvSpPr>
        <p:spPr>
          <a:xfrm>
            <a:off x="3697539" y="6517764"/>
            <a:ext cx="2324987" cy="29561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>
                <a:solidFill>
                  <a:schemeClr val="tx1"/>
                </a:solidFill>
              </a:rPr>
              <a:t>Patient Info</a:t>
            </a:r>
            <a:endParaRPr kumimoji="1" lang="en-US" altLang="ja-JP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724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ja-JP" altLang="en-US"/>
              <a:t>挿管前</a:t>
            </a:r>
            <a:r>
              <a:rPr kumimoji="1" lang="en-US" altLang="ja-JP" dirty="0"/>
              <a:t> </a:t>
            </a:r>
            <a:r>
              <a:rPr kumimoji="1" lang="ja-JP" altLang="en-US"/>
              <a:t>胸部</a:t>
            </a:r>
            <a:r>
              <a:rPr lang="en-US" altLang="ja-JP" dirty="0"/>
              <a:t>X</a:t>
            </a:r>
            <a:r>
              <a:rPr lang="ja-JP" altLang="en-US"/>
              <a:t>線</a:t>
            </a:r>
            <a:endParaRPr kumimoji="1" lang="ja-JP" altLang="en-US" dirty="0"/>
          </a:p>
        </p:txBody>
      </p:sp>
      <p:sp>
        <p:nvSpPr>
          <p:cNvPr id="5" name="角丸四角形 4">
            <a:hlinkClick r:id="rId3" action="ppaction://hlinksldjump"/>
          </p:cNvPr>
          <p:cNvSpPr/>
          <p:nvPr/>
        </p:nvSpPr>
        <p:spPr>
          <a:xfrm>
            <a:off x="2987824" y="6093296"/>
            <a:ext cx="3744416" cy="5760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516F463-3628-4ED8-81FB-BD22170DBD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7" r="27951"/>
          <a:stretch/>
        </p:blipFill>
        <p:spPr>
          <a:xfrm>
            <a:off x="1972332" y="830554"/>
            <a:ext cx="5271345" cy="519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71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ja-JP" dirty="0" err="1"/>
              <a:t>PoCUS</a:t>
            </a:r>
            <a:r>
              <a:rPr lang="en-US" altLang="ja-JP" dirty="0"/>
              <a:t>(Point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Care</a:t>
            </a:r>
            <a:r>
              <a:rPr lang="ja-JP" altLang="en-US" dirty="0"/>
              <a:t>超音波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D67A3A0-3BAF-4024-90F7-EE493C1FE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3842" y="1567333"/>
            <a:ext cx="4006630" cy="452596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IVC &lt;5mm</a:t>
            </a:r>
          </a:p>
          <a:p>
            <a:r>
              <a:rPr lang="ja-JP" altLang="en-US"/>
              <a:t>心臓弁膜の疣贅</a:t>
            </a:r>
            <a:r>
              <a:rPr lang="en-US" altLang="ja-JP" dirty="0"/>
              <a:t>(-)</a:t>
            </a:r>
          </a:p>
          <a:p>
            <a:r>
              <a:rPr lang="en-US" altLang="ja-JP" dirty="0"/>
              <a:t>Lung B line rt++/</a:t>
            </a:r>
            <a:r>
              <a:rPr lang="en-US" altLang="ja-JP" dirty="0" err="1"/>
              <a:t>lt</a:t>
            </a:r>
            <a:r>
              <a:rPr lang="en-US" altLang="ja-JP" dirty="0"/>
              <a:t>++</a:t>
            </a:r>
          </a:p>
          <a:p>
            <a:r>
              <a:rPr lang="ja-JP" altLang="en-US"/>
              <a:t>胸水</a:t>
            </a:r>
            <a:r>
              <a:rPr kumimoji="1" lang="en-US" altLang="ja-JP" dirty="0"/>
              <a:t>(-)</a:t>
            </a:r>
          </a:p>
          <a:p>
            <a:r>
              <a:rPr lang="ja-JP" altLang="en-US"/>
              <a:t>腹水</a:t>
            </a:r>
            <a:r>
              <a:rPr lang="en-US" altLang="ja-JP" dirty="0"/>
              <a:t>(-)</a:t>
            </a:r>
          </a:p>
          <a:p>
            <a:r>
              <a:rPr lang="ja-JP" altLang="en-US"/>
              <a:t>肝胆道系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en-US" altLang="ja-JP" dirty="0"/>
              <a:t>    /</a:t>
            </a:r>
            <a:r>
              <a:rPr lang="ja-JP" altLang="en-US"/>
              <a:t>腎臓</a:t>
            </a:r>
            <a:r>
              <a:rPr kumimoji="1" lang="en-US" altLang="ja-JP" dirty="0"/>
              <a:t>/</a:t>
            </a:r>
            <a:r>
              <a:rPr kumimoji="1" lang="ja-JP" altLang="en-US"/>
              <a:t>脾臓</a:t>
            </a:r>
            <a:r>
              <a:rPr kumimoji="1" lang="en-US" altLang="ja-JP" dirty="0"/>
              <a:t>; </a:t>
            </a:r>
            <a:r>
              <a:rPr lang="en-US" altLang="ja-JP" dirty="0" err="1"/>
              <a:t>n.p.</a:t>
            </a:r>
            <a:endParaRPr kumimoji="1" lang="en-US" altLang="ja-JP" dirty="0"/>
          </a:p>
        </p:txBody>
      </p:sp>
      <p:sp>
        <p:nvSpPr>
          <p:cNvPr id="4" name="角丸四角形 3">
            <a:hlinkClick r:id="rId5" action="ppaction://hlinksldjump"/>
          </p:cNvPr>
          <p:cNvSpPr/>
          <p:nvPr/>
        </p:nvSpPr>
        <p:spPr>
          <a:xfrm>
            <a:off x="3022064" y="6093296"/>
            <a:ext cx="3099871" cy="56799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>
                <a:solidFill>
                  <a:schemeClr val="tx1"/>
                </a:solidFill>
              </a:rPr>
              <a:t>Patient Info</a:t>
            </a:r>
            <a:endParaRPr kumimoji="1" lang="en-US" altLang="ja-JP" sz="3600" b="1" dirty="0">
              <a:solidFill>
                <a:schemeClr val="tx1"/>
              </a:solidFill>
            </a:endParaRPr>
          </a:p>
        </p:txBody>
      </p:sp>
      <p:pic>
        <p:nvPicPr>
          <p:cNvPr id="6" name="20120122-burn-tachy-long">
            <a:hlinkClick r:id="" action="ppaction://media"/>
            <a:extLst>
              <a:ext uri="{FF2B5EF4-FFF2-40B4-BE49-F238E27FC236}">
                <a16:creationId xmlns:a16="http://schemas.microsoft.com/office/drawing/2014/main" id="{3FF305CD-04C1-4DAC-B318-97E68C5E67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0023" t="8206" r="12127" b="16907"/>
          <a:stretch/>
        </p:blipFill>
        <p:spPr>
          <a:xfrm>
            <a:off x="323528" y="2043608"/>
            <a:ext cx="4490314" cy="294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89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2174</Words>
  <Application>Microsoft Office PowerPoint</Application>
  <PresentationFormat>画面に合わせる (4:3)</PresentationFormat>
  <Paragraphs>664</Paragraphs>
  <Slides>77</Slides>
  <Notes>33</Notes>
  <HiddenSlides>1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77</vt:i4>
      </vt:variant>
    </vt:vector>
  </HeadingPairs>
  <TitlesOfParts>
    <vt:vector size="82" baseType="lpstr">
      <vt:lpstr>メイリオ</vt:lpstr>
      <vt:lpstr>Arial</vt:lpstr>
      <vt:lpstr>Calibri</vt:lpstr>
      <vt:lpstr>Wingdings</vt:lpstr>
      <vt:lpstr>Office ​​テーマ</vt:lpstr>
      <vt:lpstr>学習目標 『重症COVID-19に対する呼吸ECMOの　全体像をチームで経験する』 </vt:lpstr>
      <vt:lpstr>60歳、女性 ウイルス性肺炎</vt:lpstr>
      <vt:lpstr>PowerPoint プレゼンテーション</vt:lpstr>
      <vt:lpstr>AMPLE</vt:lpstr>
      <vt:lpstr>挿管前バイタルサイン</vt:lpstr>
      <vt:lpstr>動脈血ガス (気管挿管前)</vt:lpstr>
      <vt:lpstr>CBC/生化学/尿 （増悪日）</vt:lpstr>
      <vt:lpstr>挿管前 胸部X線</vt:lpstr>
      <vt:lpstr>PoCUS(Point of Care超音波)</vt:lpstr>
      <vt:lpstr>Question 1</vt:lpstr>
      <vt:lpstr>Question 2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動脈血ガス(気管挿管後)</vt:lpstr>
      <vt:lpstr>Question 3</vt:lpstr>
      <vt:lpstr>挿管後　胸部X線</vt:lpstr>
      <vt:lpstr>ICU入室時の処置　まとめ</vt:lpstr>
      <vt:lpstr>Question 4</vt:lpstr>
      <vt:lpstr>　Question 5</vt:lpstr>
      <vt:lpstr>　Question 6</vt:lpstr>
      <vt:lpstr>ICU入院時の治療</vt:lpstr>
      <vt:lpstr>Question 7</vt:lpstr>
      <vt:lpstr>ICU Day 2</vt:lpstr>
      <vt:lpstr>治療 Day 2, 体重 +5kg</vt:lpstr>
      <vt:lpstr>動脈血ガス Day2</vt:lpstr>
      <vt:lpstr>ICU Day2 胸部X線</vt:lpstr>
      <vt:lpstr>COVID-19患者のECMO適応 慎重かつ総合的に判断 ※ECMOnetが24時間対応でコンサルテーションに応じます </vt:lpstr>
      <vt:lpstr>Question 8</vt:lpstr>
      <vt:lpstr>超音波エコーを用いた カニュレーションの基本  for ECMO</vt:lpstr>
      <vt:lpstr>Explain with rt femoral vessels 右大腿動静脈で説明</vt:lpstr>
      <vt:lpstr>PowerPoint プレゼンテーション</vt:lpstr>
      <vt:lpstr>Pre-scan</vt:lpstr>
      <vt:lpstr>Pre-scan</vt:lpstr>
      <vt:lpstr>Swing</vt:lpstr>
      <vt:lpstr>Sweep</vt:lpstr>
      <vt:lpstr>Anterior wall puncture 前壁のみの穿刺</vt:lpstr>
      <vt:lpstr>Puncture at the right angle &amp; direction 正しい角度・向きでの穿刺</vt:lpstr>
      <vt:lpstr>Dilation at the right direction 正しい向きでの拡張</vt:lpstr>
      <vt:lpstr>Multiple punctures 複数回穿刺</vt:lpstr>
      <vt:lpstr>エコー非使用による合併症 貫通穿刺</vt:lpstr>
      <vt:lpstr>Posterior wall puncture 後壁穿刺</vt:lpstr>
      <vt:lpstr>Posterior wall puncture 後壁穿刺</vt:lpstr>
      <vt:lpstr>Lateral wall puncture 側壁穿刺</vt:lpstr>
      <vt:lpstr>Lateral wall puncture 側壁穿刺</vt:lpstr>
      <vt:lpstr>Dilation at a wrong angle 斜めからの拡張</vt:lpstr>
      <vt:lpstr>Wire insertion at 30 degree 30°での挿入</vt:lpstr>
      <vt:lpstr>Wire insertion at 45 degree 45°での挿入</vt:lpstr>
      <vt:lpstr>ワイヤー挿入後に長軸像で皮下の深さ・角度を視認</vt:lpstr>
      <vt:lpstr>The right dilation 正しい拡張</vt:lpstr>
      <vt:lpstr>ワイヤーの出し入れによるキンクの確認 Checking wire kinking by moving 　back and forth</vt:lpstr>
      <vt:lpstr>Puncture at a steep angle      急なアングルでの穿刺</vt:lpstr>
      <vt:lpstr>Dilation at a steep angle 急なアングルでの拡張</vt:lpstr>
      <vt:lpstr>Posterior wall injury 後壁損傷</vt:lpstr>
      <vt:lpstr>Wire kinking ワイヤーキンク</vt:lpstr>
      <vt:lpstr>Wire into the opposite direction 逆方向へのワイヤー挿入</vt:lpstr>
      <vt:lpstr>Wire into subcutaneous tissue 皮下へのワイヤー迷入</vt:lpstr>
      <vt:lpstr> Misleading into subcutaneous tissue 皮下への迷入</vt:lpstr>
      <vt:lpstr>カニュレーション 1</vt:lpstr>
      <vt:lpstr>カニュレーション 2</vt:lpstr>
      <vt:lpstr>カニュレーション 2</vt:lpstr>
      <vt:lpstr>フラットパネルを用いた別の症例</vt:lpstr>
      <vt:lpstr>VV-ECMO導入後: Flow 4.0L/m SpO2 84%，SvO2 70%</vt:lpstr>
      <vt:lpstr>VV-ECMO Day 2 (ICU Day 3)</vt:lpstr>
      <vt:lpstr>VV-ECMO Day X</vt:lpstr>
      <vt:lpstr>人工肺の圧損失↑ フィブリン・血栓等の目詰まり</vt:lpstr>
      <vt:lpstr>人工肺の酸素化・換気↓ Wet Lung・血漿リーク</vt:lpstr>
      <vt:lpstr>VV-ECMO Day Y</vt:lpstr>
      <vt:lpstr>ECMO-Day Y, VV-ECMO Flow 2.5L/m Sweep Gas FiO2 21%, SvO2 60%</vt:lpstr>
      <vt:lpstr>ECMO 離脱後 胸部X線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npo-alpen</dc:creator>
  <cp:lastModifiedBy>遠藤 智之</cp:lastModifiedBy>
  <cp:revision>368</cp:revision>
  <dcterms:created xsi:type="dcterms:W3CDTF">2011-04-16T09:31:11Z</dcterms:created>
  <dcterms:modified xsi:type="dcterms:W3CDTF">2020-08-14T06:58:22Z</dcterms:modified>
</cp:coreProperties>
</file>